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5" r:id="rId18"/>
    <p:sldId id="278" r:id="rId19"/>
    <p:sldId id="277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us%20Okongo\Documents\Aventure%20DEA%202016%202017%20Lubumbashi\DEA%202017\TP%20DEA%20%202017\TP%20DEMOGRAPHIE\TP%20DEMOGRAPHI\TP%20d&#233;mographie%20VF\d&#233;mographie%20%20exercice%20pyramide%20age%20201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>
        <c:manualLayout>
          <c:layoutTarget val="inner"/>
          <c:xMode val="edge"/>
          <c:yMode val="edge"/>
          <c:x val="8.2551797378814629E-2"/>
          <c:y val="5.6393444348436364E-2"/>
          <c:w val="0.8851684308573109"/>
          <c:h val="0.84299811824499893"/>
        </c:manualLayout>
      </c:layout>
      <c:barChart>
        <c:barDir val="bar"/>
        <c:grouping val="stacked"/>
        <c:ser>
          <c:idx val="1"/>
          <c:order val="1"/>
          <c:tx>
            <c:strRef>
              <c:f>Feuil1!$G$25</c:f>
              <c:strCache>
                <c:ptCount val="1"/>
                <c:pt idx="0">
                  <c:v>femmes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fr-FR"/>
              </a:p>
            </c:txPr>
            <c:dLblPos val="inBase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Feuil1!$E$26:$E$46</c:f>
              <c:strCache>
                <c:ptCount val="21"/>
                <c:pt idx="0">
                  <c:v>0-4 </c:v>
                </c:pt>
                <c:pt idx="1">
                  <c:v>5-9.</c:v>
                </c:pt>
                <c:pt idx="2">
                  <c:v>10-14.</c:v>
                </c:pt>
                <c:pt idx="3">
                  <c:v>15-19.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90-94</c:v>
                </c:pt>
                <c:pt idx="19">
                  <c:v>95-99</c:v>
                </c:pt>
                <c:pt idx="20">
                  <c:v>100 et plus</c:v>
                </c:pt>
              </c:strCache>
            </c:strRef>
          </c:cat>
          <c:val>
            <c:numRef>
              <c:f>Feuil1!$G$26:$G$46</c:f>
              <c:numCache>
                <c:formatCode>General</c:formatCode>
                <c:ptCount val="21"/>
                <c:pt idx="0">
                  <c:v>31132</c:v>
                </c:pt>
                <c:pt idx="1">
                  <c:v>26537</c:v>
                </c:pt>
                <c:pt idx="2">
                  <c:v>21373</c:v>
                </c:pt>
                <c:pt idx="3">
                  <c:v>17265</c:v>
                </c:pt>
                <c:pt idx="4">
                  <c:v>15548</c:v>
                </c:pt>
                <c:pt idx="5">
                  <c:v>12595</c:v>
                </c:pt>
                <c:pt idx="6">
                  <c:v>11901</c:v>
                </c:pt>
                <c:pt idx="7">
                  <c:v>12056</c:v>
                </c:pt>
                <c:pt idx="8">
                  <c:v>10228</c:v>
                </c:pt>
                <c:pt idx="9">
                  <c:v>8226</c:v>
                </c:pt>
                <c:pt idx="10">
                  <c:v>7912</c:v>
                </c:pt>
                <c:pt idx="11">
                  <c:v>7202</c:v>
                </c:pt>
                <c:pt idx="12">
                  <c:v>6327</c:v>
                </c:pt>
                <c:pt idx="13">
                  <c:v>4402</c:v>
                </c:pt>
                <c:pt idx="14">
                  <c:v>2950</c:v>
                </c:pt>
                <c:pt idx="15">
                  <c:v>1382</c:v>
                </c:pt>
                <c:pt idx="16">
                  <c:v>655</c:v>
                </c:pt>
                <c:pt idx="17">
                  <c:v>589</c:v>
                </c:pt>
                <c:pt idx="18">
                  <c:v>452</c:v>
                </c:pt>
                <c:pt idx="19">
                  <c:v>184</c:v>
                </c:pt>
                <c:pt idx="2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BE-45D0-BBA1-60F62D81B5ED}"/>
            </c:ext>
          </c:extLst>
        </c:ser>
        <c:gapWidth val="0"/>
        <c:overlap val="100"/>
        <c:axId val="53319552"/>
        <c:axId val="53571584"/>
      </c:barChart>
      <c:barChart>
        <c:barDir val="bar"/>
        <c:grouping val="stacked"/>
        <c:ser>
          <c:idx val="0"/>
          <c:order val="0"/>
          <c:tx>
            <c:strRef>
              <c:f>Feuil1!$F$25</c:f>
              <c:strCache>
                <c:ptCount val="1"/>
                <c:pt idx="0">
                  <c:v>hommes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32236</a:t>
                    </a:r>
                  </a:p>
                </c:rich>
              </c:tx>
              <c:dLblPos val="inEnd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BE-45D0-BBA1-60F62D81B5E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25402</a:t>
                    </a:r>
                  </a:p>
                </c:rich>
              </c:tx>
              <c:dLblPos val="inEnd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6BE-45D0-BBA1-60F62D81B5E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22800</a:t>
                    </a:r>
                  </a:p>
                </c:rich>
              </c:tx>
              <c:dLblPos val="inEnd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6BE-45D0-BBA1-60F62D81B5E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17112</a:t>
                    </a:r>
                  </a:p>
                </c:rich>
              </c:tx>
              <c:dLblPos val="inEnd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6BE-45D0-BBA1-60F62D81B5E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13861</a:t>
                    </a:r>
                  </a:p>
                </c:rich>
              </c:tx>
              <c:dLblPos val="inEnd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6BE-45D0-BBA1-60F62D81B5E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12623</a:t>
                    </a:r>
                  </a:p>
                </c:rich>
              </c:tx>
              <c:dLblPos val="inEnd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6BE-45D0-BBA1-60F62D81B5E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11738</a:t>
                    </a:r>
                  </a:p>
                </c:rich>
              </c:tx>
              <c:dLblPos val="inEnd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6BE-45D0-BBA1-60F62D81B5ED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9718</a:t>
                    </a:r>
                  </a:p>
                </c:rich>
              </c:tx>
              <c:dLblPos val="inEnd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6BE-45D0-BBA1-60F62D81B5ED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8266</a:t>
                    </a:r>
                  </a:p>
                </c:rich>
              </c:tx>
              <c:dLblPos val="inEnd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6BE-45D0-BBA1-60F62D81B5ED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8532</a:t>
                    </a:r>
                  </a:p>
                </c:rich>
              </c:tx>
              <c:dLblPos val="inEnd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6BE-45D0-BBA1-60F62D81B5ED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7846</a:t>
                    </a:r>
                  </a:p>
                </c:rich>
              </c:tx>
              <c:dLblPos val="inEnd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6BE-45D0-BBA1-60F62D81B5ED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/>
                      <a:t>7854</a:t>
                    </a:r>
                  </a:p>
                </c:rich>
              </c:tx>
              <c:dLblPos val="inEnd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6BE-45D0-BBA1-60F62D81B5ED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/>
                      <a:t>5441</a:t>
                    </a:r>
                  </a:p>
                </c:rich>
              </c:tx>
              <c:dLblPos val="inEnd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6BE-45D0-BBA1-60F62D81B5ED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/>
                      <a:t>4060</a:t>
                    </a:r>
                  </a:p>
                </c:rich>
              </c:tx>
              <c:dLblPos val="inEnd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6BE-45D0-BBA1-60F62D81B5ED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/>
                      <a:t>2147</a:t>
                    </a:r>
                  </a:p>
                </c:rich>
              </c:tx>
              <c:dLblPos val="inEnd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6BE-45D0-BBA1-60F62D81B5ED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/>
                      <a:t>1401</a:t>
                    </a:r>
                  </a:p>
                </c:rich>
              </c:tx>
              <c:dLblPos val="inEnd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6BE-45D0-BBA1-60F62D81B5ED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r>
                      <a:rPr lang="en-US"/>
                      <a:t>595</a:t>
                    </a:r>
                  </a:p>
                </c:rich>
              </c:tx>
              <c:dLblPos val="inEnd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6BE-45D0-BBA1-60F62D81B5ED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r>
                      <a:rPr lang="en-US"/>
                      <a:t>517</a:t>
                    </a:r>
                  </a:p>
                </c:rich>
              </c:tx>
              <c:dLblPos val="inEnd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6BE-45D0-BBA1-60F62D81B5ED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r>
                      <a:rPr lang="en-US"/>
                      <a:t>431</a:t>
                    </a:r>
                  </a:p>
                </c:rich>
              </c:tx>
              <c:dLblPos val="inEnd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6BE-45D0-BBA1-60F62D81B5ED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r>
                      <a:rPr lang="en-US"/>
                      <a:t>116</a:t>
                    </a:r>
                  </a:p>
                </c:rich>
              </c:tx>
              <c:dLblPos val="inEnd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6BE-45D0-BBA1-60F62D81B5ED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fr-FR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Feuil1!$E$26:$E$46</c:f>
              <c:strCache>
                <c:ptCount val="21"/>
                <c:pt idx="0">
                  <c:v>0-4 </c:v>
                </c:pt>
                <c:pt idx="1">
                  <c:v>5-9.</c:v>
                </c:pt>
                <c:pt idx="2">
                  <c:v>10-14.</c:v>
                </c:pt>
                <c:pt idx="3">
                  <c:v>15-19.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90-94</c:v>
                </c:pt>
                <c:pt idx="19">
                  <c:v>95-99</c:v>
                </c:pt>
                <c:pt idx="20">
                  <c:v>100 et plus</c:v>
                </c:pt>
              </c:strCache>
            </c:strRef>
          </c:cat>
          <c:val>
            <c:numRef>
              <c:f>Feuil1!$F$26:$F$46</c:f>
              <c:numCache>
                <c:formatCode>General</c:formatCode>
                <c:ptCount val="21"/>
                <c:pt idx="0">
                  <c:v>-32236</c:v>
                </c:pt>
                <c:pt idx="1">
                  <c:v>-26402</c:v>
                </c:pt>
                <c:pt idx="2">
                  <c:v>-22800</c:v>
                </c:pt>
                <c:pt idx="3">
                  <c:v>-17112</c:v>
                </c:pt>
                <c:pt idx="4">
                  <c:v>-13861</c:v>
                </c:pt>
                <c:pt idx="5">
                  <c:v>-12623</c:v>
                </c:pt>
                <c:pt idx="6">
                  <c:v>-11738</c:v>
                </c:pt>
                <c:pt idx="7">
                  <c:v>-9718</c:v>
                </c:pt>
                <c:pt idx="8">
                  <c:v>-8266</c:v>
                </c:pt>
                <c:pt idx="9">
                  <c:v>-8532</c:v>
                </c:pt>
                <c:pt idx="10">
                  <c:v>-7846</c:v>
                </c:pt>
                <c:pt idx="11">
                  <c:v>-7854</c:v>
                </c:pt>
                <c:pt idx="12">
                  <c:v>-5441</c:v>
                </c:pt>
                <c:pt idx="13">
                  <c:v>-4060</c:v>
                </c:pt>
                <c:pt idx="14">
                  <c:v>-2147</c:v>
                </c:pt>
                <c:pt idx="15">
                  <c:v>-1401</c:v>
                </c:pt>
                <c:pt idx="16">
                  <c:v>-595</c:v>
                </c:pt>
                <c:pt idx="17">
                  <c:v>-517</c:v>
                </c:pt>
                <c:pt idx="18">
                  <c:v>-431</c:v>
                </c:pt>
                <c:pt idx="19">
                  <c:v>-116</c:v>
                </c:pt>
                <c:pt idx="2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C6BE-45D0-BBA1-60F62D81B5ED}"/>
            </c:ext>
          </c:extLst>
        </c:ser>
        <c:gapWidth val="0"/>
        <c:overlap val="100"/>
        <c:axId val="53573504"/>
        <c:axId val="53575040"/>
      </c:barChart>
      <c:catAx>
        <c:axId val="5331955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050" b="1"/>
                </a:pPr>
                <a:r>
                  <a:rPr lang="fr-FR" sz="1050" b="1"/>
                  <a:t>Tranche</a:t>
                </a:r>
                <a:r>
                  <a:rPr lang="fr-FR" sz="1050" b="1" baseline="0"/>
                  <a:t> d'Ages</a:t>
                </a:r>
                <a:endParaRPr lang="fr-FR" sz="1050" b="1"/>
              </a:p>
            </c:rich>
          </c:tx>
        </c:title>
        <c:numFmt formatCode="General" sourceLinked="1"/>
        <c:tickLblPos val="low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fr-FR"/>
          </a:p>
        </c:txPr>
        <c:crossAx val="53571584"/>
        <c:crosses val="autoZero"/>
        <c:auto val="1"/>
        <c:lblAlgn val="ctr"/>
        <c:lblOffset val="100"/>
      </c:catAx>
      <c:valAx>
        <c:axId val="53571584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 b="1"/>
                </a:pPr>
                <a:r>
                  <a:rPr lang="fr-FR" b="1"/>
                  <a:t>Effectifs</a:t>
                </a:r>
                <a:r>
                  <a:rPr lang="fr-FR" b="1" baseline="0"/>
                  <a:t> de la population</a:t>
                </a:r>
                <a:endParaRPr lang="fr-FR" b="1"/>
              </a:p>
            </c:rich>
          </c:tx>
        </c:title>
        <c:numFmt formatCode="General" sourceLinked="1"/>
        <c:tickLblPos val="nextTo"/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fr-FR"/>
          </a:p>
        </c:txPr>
        <c:crossAx val="53319552"/>
        <c:crosses val="autoZero"/>
        <c:crossBetween val="between"/>
      </c:valAx>
      <c:catAx>
        <c:axId val="53573504"/>
        <c:scaling>
          <c:orientation val="minMax"/>
        </c:scaling>
        <c:delete val="1"/>
        <c:axPos val="l"/>
        <c:numFmt formatCode="General" sourceLinked="1"/>
        <c:tickLblPos val="none"/>
        <c:crossAx val="53575040"/>
        <c:crosses val="autoZero"/>
        <c:auto val="1"/>
        <c:lblAlgn val="ctr"/>
        <c:lblOffset val="100"/>
      </c:catAx>
      <c:valAx>
        <c:axId val="53575040"/>
        <c:scaling>
          <c:orientation val="minMax"/>
        </c:scaling>
        <c:delete val="1"/>
        <c:axPos val="t"/>
        <c:numFmt formatCode="General" sourceLinked="1"/>
        <c:tickLblPos val="none"/>
        <c:crossAx val="53573504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0.69111651388084261"/>
          <c:y val="8.0750182468727158E-2"/>
          <c:w val="0.13588021940694164"/>
          <c:h val="3.5752522739106396E-2"/>
        </c:manualLayout>
      </c:layout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fr-FR"/>
        </a:p>
      </c:txPr>
    </c:legend>
    <c:plotVisOnly val="1"/>
    <c:dispBlanksAs val="gap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r-FR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1369D9-1D24-4805-99FB-1A47FFA93C9F}" type="doc">
      <dgm:prSet loTypeId="urn:microsoft.com/office/officeart/2005/8/layout/hierarchy3" loCatId="hierarchy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0A16ACEC-24B4-4679-ABEF-F87944F1C2F1}">
      <dgm:prSet/>
      <dgm:spPr/>
      <dgm:t>
        <a:bodyPr/>
        <a:lstStyle/>
        <a:p>
          <a:pPr rtl="0"/>
          <a:r>
            <a:rPr lang="fr-FR" dirty="0" smtClean="0"/>
            <a:t>Variable: </a:t>
          </a:r>
          <a:endParaRPr lang="fr-FR" dirty="0"/>
        </a:p>
      </dgm:t>
    </dgm:pt>
    <dgm:pt modelId="{F91E496B-5C6C-4F6C-82C6-E3FE5425B8ED}" type="parTrans" cxnId="{844964A7-4294-4F61-A579-515BDA400214}">
      <dgm:prSet/>
      <dgm:spPr/>
      <dgm:t>
        <a:bodyPr/>
        <a:lstStyle/>
        <a:p>
          <a:endParaRPr lang="fr-FR"/>
        </a:p>
      </dgm:t>
    </dgm:pt>
    <dgm:pt modelId="{0AF194FD-584F-4017-8ED2-8D7385CB1644}" type="sibTrans" cxnId="{844964A7-4294-4F61-A579-515BDA400214}">
      <dgm:prSet/>
      <dgm:spPr/>
      <dgm:t>
        <a:bodyPr/>
        <a:lstStyle/>
        <a:p>
          <a:endParaRPr lang="fr-FR"/>
        </a:p>
      </dgm:t>
    </dgm:pt>
    <dgm:pt modelId="{44A1A9EF-0654-4749-A0D2-39EF7A37A636}">
      <dgm:prSet/>
      <dgm:spPr/>
      <dgm:t>
        <a:bodyPr/>
        <a:lstStyle/>
        <a:p>
          <a:pPr rtl="0"/>
          <a:r>
            <a:rPr lang="fr-FR" dirty="0" smtClean="0"/>
            <a:t>caractéristiques différentes selon les individus ou les unités statistiques</a:t>
          </a:r>
          <a:endParaRPr lang="fr-FR" dirty="0"/>
        </a:p>
      </dgm:t>
    </dgm:pt>
    <dgm:pt modelId="{6C390A1A-B09C-4230-9350-6315D04AA4F3}" type="parTrans" cxnId="{0DB29343-4F6B-41F3-A3BA-0FBDCB4EF651}">
      <dgm:prSet/>
      <dgm:spPr/>
      <dgm:t>
        <a:bodyPr/>
        <a:lstStyle/>
        <a:p>
          <a:endParaRPr lang="fr-FR"/>
        </a:p>
      </dgm:t>
    </dgm:pt>
    <dgm:pt modelId="{0B04E9A0-2045-47C7-8611-A48BB8EE52F2}" type="sibTrans" cxnId="{0DB29343-4F6B-41F3-A3BA-0FBDCB4EF651}">
      <dgm:prSet/>
      <dgm:spPr/>
      <dgm:t>
        <a:bodyPr/>
        <a:lstStyle/>
        <a:p>
          <a:endParaRPr lang="fr-FR"/>
        </a:p>
      </dgm:t>
    </dgm:pt>
    <dgm:pt modelId="{0437C0F2-A498-4BFE-8908-E790A96DCC20}">
      <dgm:prSet/>
      <dgm:spPr/>
      <dgm:t>
        <a:bodyPr/>
        <a:lstStyle/>
        <a:p>
          <a:pPr rtl="0"/>
          <a:r>
            <a:rPr lang="fr-FR" dirty="0" smtClean="0"/>
            <a:t>Modalité:</a:t>
          </a:r>
          <a:endParaRPr lang="fr-FR" dirty="0"/>
        </a:p>
      </dgm:t>
    </dgm:pt>
    <dgm:pt modelId="{E0A8A7CA-4C98-4E7C-937D-CB7AEDA87829}" type="parTrans" cxnId="{962F228B-C568-4973-A18B-402F5F3340F3}">
      <dgm:prSet/>
      <dgm:spPr/>
      <dgm:t>
        <a:bodyPr/>
        <a:lstStyle/>
        <a:p>
          <a:endParaRPr lang="fr-FR"/>
        </a:p>
      </dgm:t>
    </dgm:pt>
    <dgm:pt modelId="{83E9B1E8-8ABE-45D8-B078-FF55A3862E10}" type="sibTrans" cxnId="{962F228B-C568-4973-A18B-402F5F3340F3}">
      <dgm:prSet/>
      <dgm:spPr/>
      <dgm:t>
        <a:bodyPr/>
        <a:lstStyle/>
        <a:p>
          <a:endParaRPr lang="fr-FR"/>
        </a:p>
      </dgm:t>
    </dgm:pt>
    <dgm:pt modelId="{DEAA09E3-2E51-4D20-8596-42B6562D2ABB}">
      <dgm:prSet/>
      <dgm:spPr/>
      <dgm:t>
        <a:bodyPr/>
        <a:lstStyle/>
        <a:p>
          <a:pPr rtl="0"/>
          <a:r>
            <a:rPr lang="fr-FR" dirty="0" smtClean="0"/>
            <a:t>Différentes valeurs prises par une variable</a:t>
          </a:r>
          <a:endParaRPr lang="fr-FR" dirty="0"/>
        </a:p>
      </dgm:t>
    </dgm:pt>
    <dgm:pt modelId="{78CD9AE4-DCAE-4AF8-BA25-C5D7679B4E72}" type="parTrans" cxnId="{F366E2CE-80DB-4B6D-B3A1-BBC7D0E3D6D3}">
      <dgm:prSet/>
      <dgm:spPr/>
      <dgm:t>
        <a:bodyPr/>
        <a:lstStyle/>
        <a:p>
          <a:endParaRPr lang="fr-FR"/>
        </a:p>
      </dgm:t>
    </dgm:pt>
    <dgm:pt modelId="{FC6CB54D-5931-4F81-921C-311677203901}" type="sibTrans" cxnId="{F366E2CE-80DB-4B6D-B3A1-BBC7D0E3D6D3}">
      <dgm:prSet/>
      <dgm:spPr/>
      <dgm:t>
        <a:bodyPr/>
        <a:lstStyle/>
        <a:p>
          <a:endParaRPr lang="fr-FR"/>
        </a:p>
      </dgm:t>
    </dgm:pt>
    <dgm:pt modelId="{4256DAE6-CFA1-48EC-AD21-260FBA51C074}">
      <dgm:prSet/>
      <dgm:spPr/>
      <dgm:t>
        <a:bodyPr/>
        <a:lstStyle/>
        <a:p>
          <a:pPr rtl="0"/>
          <a:r>
            <a:rPr lang="fr-FR" dirty="0" smtClean="0"/>
            <a:t>Classes, catégories</a:t>
          </a:r>
          <a:endParaRPr lang="fr-FR" dirty="0"/>
        </a:p>
      </dgm:t>
    </dgm:pt>
    <dgm:pt modelId="{6C8063A8-563F-4842-8502-03D33AD08C10}" type="parTrans" cxnId="{C0359189-33DC-40AE-A1E5-1F14FE14F298}">
      <dgm:prSet/>
      <dgm:spPr/>
      <dgm:t>
        <a:bodyPr/>
        <a:lstStyle/>
        <a:p>
          <a:endParaRPr lang="fr-FR"/>
        </a:p>
      </dgm:t>
    </dgm:pt>
    <dgm:pt modelId="{778646E0-C354-4714-A8E6-B0EE4B09D517}" type="sibTrans" cxnId="{C0359189-33DC-40AE-A1E5-1F14FE14F298}">
      <dgm:prSet/>
      <dgm:spPr/>
      <dgm:t>
        <a:bodyPr/>
        <a:lstStyle/>
        <a:p>
          <a:endParaRPr lang="fr-FR"/>
        </a:p>
      </dgm:t>
    </dgm:pt>
    <dgm:pt modelId="{DF298A90-8560-4125-8A8A-98E3F8C8E0EE}">
      <dgm:prSet/>
      <dgm:spPr/>
      <dgm:t>
        <a:bodyPr/>
        <a:lstStyle/>
        <a:p>
          <a:pPr rtl="0"/>
          <a:r>
            <a:rPr lang="fr-FR" dirty="0" smtClean="0"/>
            <a:t>Idem modalité </a:t>
          </a:r>
          <a:endParaRPr lang="fr-FR" dirty="0"/>
        </a:p>
      </dgm:t>
    </dgm:pt>
    <dgm:pt modelId="{E67ACEC2-E0B4-467E-9B97-8186CC8BD407}" type="parTrans" cxnId="{029D49BA-089C-4486-B604-DDBD216BE083}">
      <dgm:prSet/>
      <dgm:spPr/>
      <dgm:t>
        <a:bodyPr/>
        <a:lstStyle/>
        <a:p>
          <a:endParaRPr lang="fr-FR"/>
        </a:p>
      </dgm:t>
    </dgm:pt>
    <dgm:pt modelId="{52321B4D-CBC3-42A7-B2A4-1E7D55620C1D}" type="sibTrans" cxnId="{029D49BA-089C-4486-B604-DDBD216BE083}">
      <dgm:prSet/>
      <dgm:spPr/>
      <dgm:t>
        <a:bodyPr/>
        <a:lstStyle/>
        <a:p>
          <a:endParaRPr lang="fr-FR"/>
        </a:p>
      </dgm:t>
    </dgm:pt>
    <dgm:pt modelId="{7812F0BC-D9A1-4D61-A8E6-583FD9F4F796}" type="pres">
      <dgm:prSet presAssocID="{151369D9-1D24-4805-99FB-1A47FFA93C9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7AA71B09-F615-4A16-9CFA-3F06E9D346C1}" type="pres">
      <dgm:prSet presAssocID="{0A16ACEC-24B4-4679-ABEF-F87944F1C2F1}" presName="root" presStyleCnt="0"/>
      <dgm:spPr/>
    </dgm:pt>
    <dgm:pt modelId="{42065106-FBDD-497C-8FF7-26A09E104040}" type="pres">
      <dgm:prSet presAssocID="{0A16ACEC-24B4-4679-ABEF-F87944F1C2F1}" presName="rootComposite" presStyleCnt="0"/>
      <dgm:spPr/>
    </dgm:pt>
    <dgm:pt modelId="{094F8D8F-36B2-4D48-A8B2-8093DE5D12D8}" type="pres">
      <dgm:prSet presAssocID="{0A16ACEC-24B4-4679-ABEF-F87944F1C2F1}" presName="rootText" presStyleLbl="node1" presStyleIdx="0" presStyleCnt="3"/>
      <dgm:spPr/>
      <dgm:t>
        <a:bodyPr/>
        <a:lstStyle/>
        <a:p>
          <a:endParaRPr lang="fr-FR"/>
        </a:p>
      </dgm:t>
    </dgm:pt>
    <dgm:pt modelId="{F7EFC54F-1692-43B1-BCBC-608264571EA0}" type="pres">
      <dgm:prSet presAssocID="{0A16ACEC-24B4-4679-ABEF-F87944F1C2F1}" presName="rootConnector" presStyleLbl="node1" presStyleIdx="0" presStyleCnt="3"/>
      <dgm:spPr/>
      <dgm:t>
        <a:bodyPr/>
        <a:lstStyle/>
        <a:p>
          <a:endParaRPr lang="fr-FR"/>
        </a:p>
      </dgm:t>
    </dgm:pt>
    <dgm:pt modelId="{5A5859E8-9133-475C-A798-6959C04CE2B6}" type="pres">
      <dgm:prSet presAssocID="{0A16ACEC-24B4-4679-ABEF-F87944F1C2F1}" presName="childShape" presStyleCnt="0"/>
      <dgm:spPr/>
    </dgm:pt>
    <dgm:pt modelId="{B474757A-5F91-40A0-85AE-DD929B0A4142}" type="pres">
      <dgm:prSet presAssocID="{6C390A1A-B09C-4230-9350-6315D04AA4F3}" presName="Name13" presStyleLbl="parChTrans1D2" presStyleIdx="0" presStyleCnt="3"/>
      <dgm:spPr/>
      <dgm:t>
        <a:bodyPr/>
        <a:lstStyle/>
        <a:p>
          <a:endParaRPr lang="fr-FR"/>
        </a:p>
      </dgm:t>
    </dgm:pt>
    <dgm:pt modelId="{8B86361C-7681-4CF7-B24B-2E0744B0E6BE}" type="pres">
      <dgm:prSet presAssocID="{44A1A9EF-0654-4749-A0D2-39EF7A37A636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3482C47-51C8-4DA1-95E2-6E79D2CDA87C}" type="pres">
      <dgm:prSet presAssocID="{0437C0F2-A498-4BFE-8908-E790A96DCC20}" presName="root" presStyleCnt="0"/>
      <dgm:spPr/>
    </dgm:pt>
    <dgm:pt modelId="{4DE3965A-422C-4AA5-91F4-58AD2987EFF1}" type="pres">
      <dgm:prSet presAssocID="{0437C0F2-A498-4BFE-8908-E790A96DCC20}" presName="rootComposite" presStyleCnt="0"/>
      <dgm:spPr/>
    </dgm:pt>
    <dgm:pt modelId="{B5A07577-72E3-402C-A8E7-8AF444A5133F}" type="pres">
      <dgm:prSet presAssocID="{0437C0F2-A498-4BFE-8908-E790A96DCC20}" presName="rootText" presStyleLbl="node1" presStyleIdx="1" presStyleCnt="3"/>
      <dgm:spPr/>
      <dgm:t>
        <a:bodyPr/>
        <a:lstStyle/>
        <a:p>
          <a:endParaRPr lang="fr-FR"/>
        </a:p>
      </dgm:t>
    </dgm:pt>
    <dgm:pt modelId="{93F05976-B6CC-4BB1-9779-C143B1B6F3DE}" type="pres">
      <dgm:prSet presAssocID="{0437C0F2-A498-4BFE-8908-E790A96DCC20}" presName="rootConnector" presStyleLbl="node1" presStyleIdx="1" presStyleCnt="3"/>
      <dgm:spPr/>
      <dgm:t>
        <a:bodyPr/>
        <a:lstStyle/>
        <a:p>
          <a:endParaRPr lang="fr-FR"/>
        </a:p>
      </dgm:t>
    </dgm:pt>
    <dgm:pt modelId="{BBAC8FCC-6B8C-4207-87F4-6CE84FA0C1F9}" type="pres">
      <dgm:prSet presAssocID="{0437C0F2-A498-4BFE-8908-E790A96DCC20}" presName="childShape" presStyleCnt="0"/>
      <dgm:spPr/>
    </dgm:pt>
    <dgm:pt modelId="{41FC9997-9AB9-4147-BEAD-1B5958983F15}" type="pres">
      <dgm:prSet presAssocID="{78CD9AE4-DCAE-4AF8-BA25-C5D7679B4E72}" presName="Name13" presStyleLbl="parChTrans1D2" presStyleIdx="1" presStyleCnt="3"/>
      <dgm:spPr/>
      <dgm:t>
        <a:bodyPr/>
        <a:lstStyle/>
        <a:p>
          <a:endParaRPr lang="fr-FR"/>
        </a:p>
      </dgm:t>
    </dgm:pt>
    <dgm:pt modelId="{85317E9A-42CA-4830-BE32-339A2A4A0A7C}" type="pres">
      <dgm:prSet presAssocID="{DEAA09E3-2E51-4D20-8596-42B6562D2ABB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BBE1527-1100-4862-A1DC-A3345ECF133E}" type="pres">
      <dgm:prSet presAssocID="{4256DAE6-CFA1-48EC-AD21-260FBA51C074}" presName="root" presStyleCnt="0"/>
      <dgm:spPr/>
    </dgm:pt>
    <dgm:pt modelId="{4E7F508C-415F-4428-8620-75BAAFD7159F}" type="pres">
      <dgm:prSet presAssocID="{4256DAE6-CFA1-48EC-AD21-260FBA51C074}" presName="rootComposite" presStyleCnt="0"/>
      <dgm:spPr/>
    </dgm:pt>
    <dgm:pt modelId="{2092E109-B4A5-43BF-86D8-FD4A53D58E4E}" type="pres">
      <dgm:prSet presAssocID="{4256DAE6-CFA1-48EC-AD21-260FBA51C074}" presName="rootText" presStyleLbl="node1" presStyleIdx="2" presStyleCnt="3"/>
      <dgm:spPr/>
      <dgm:t>
        <a:bodyPr/>
        <a:lstStyle/>
        <a:p>
          <a:endParaRPr lang="fr-FR"/>
        </a:p>
      </dgm:t>
    </dgm:pt>
    <dgm:pt modelId="{6769B1B1-C1CD-4527-9403-24970428F4F5}" type="pres">
      <dgm:prSet presAssocID="{4256DAE6-CFA1-48EC-AD21-260FBA51C074}" presName="rootConnector" presStyleLbl="node1" presStyleIdx="2" presStyleCnt="3"/>
      <dgm:spPr/>
      <dgm:t>
        <a:bodyPr/>
        <a:lstStyle/>
        <a:p>
          <a:endParaRPr lang="fr-FR"/>
        </a:p>
      </dgm:t>
    </dgm:pt>
    <dgm:pt modelId="{CDB948A3-0EE0-42AA-9B3E-4D37BC056FBE}" type="pres">
      <dgm:prSet presAssocID="{4256DAE6-CFA1-48EC-AD21-260FBA51C074}" presName="childShape" presStyleCnt="0"/>
      <dgm:spPr/>
    </dgm:pt>
    <dgm:pt modelId="{767B831B-7875-4133-9F21-F34A10AC28DE}" type="pres">
      <dgm:prSet presAssocID="{E67ACEC2-E0B4-467E-9B97-8186CC8BD407}" presName="Name13" presStyleLbl="parChTrans1D2" presStyleIdx="2" presStyleCnt="3"/>
      <dgm:spPr/>
      <dgm:t>
        <a:bodyPr/>
        <a:lstStyle/>
        <a:p>
          <a:endParaRPr lang="fr-FR"/>
        </a:p>
      </dgm:t>
    </dgm:pt>
    <dgm:pt modelId="{DBFD4410-1148-4023-9C7E-95497EC79EDD}" type="pres">
      <dgm:prSet presAssocID="{DF298A90-8560-4125-8A8A-98E3F8C8E0EE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FAAC7FB-A9C5-4931-AC23-5FB0BA084AE6}" type="presOf" srcId="{E67ACEC2-E0B4-467E-9B97-8186CC8BD407}" destId="{767B831B-7875-4133-9F21-F34A10AC28DE}" srcOrd="0" destOrd="0" presId="urn:microsoft.com/office/officeart/2005/8/layout/hierarchy3"/>
    <dgm:cxn modelId="{C8FA9965-08BE-473F-9BAE-CF74198EBC6A}" type="presOf" srcId="{4256DAE6-CFA1-48EC-AD21-260FBA51C074}" destId="{6769B1B1-C1CD-4527-9403-24970428F4F5}" srcOrd="1" destOrd="0" presId="urn:microsoft.com/office/officeart/2005/8/layout/hierarchy3"/>
    <dgm:cxn modelId="{7F0A3758-7850-49E6-9775-2552580E2DB4}" type="presOf" srcId="{DEAA09E3-2E51-4D20-8596-42B6562D2ABB}" destId="{85317E9A-42CA-4830-BE32-339A2A4A0A7C}" srcOrd="0" destOrd="0" presId="urn:microsoft.com/office/officeart/2005/8/layout/hierarchy3"/>
    <dgm:cxn modelId="{513DED14-4288-47A6-9FD8-E4ABD8E6B9E8}" type="presOf" srcId="{78CD9AE4-DCAE-4AF8-BA25-C5D7679B4E72}" destId="{41FC9997-9AB9-4147-BEAD-1B5958983F15}" srcOrd="0" destOrd="0" presId="urn:microsoft.com/office/officeart/2005/8/layout/hierarchy3"/>
    <dgm:cxn modelId="{D1CC4C94-1EA7-4F29-A08B-ACC82E27B8F8}" type="presOf" srcId="{0437C0F2-A498-4BFE-8908-E790A96DCC20}" destId="{B5A07577-72E3-402C-A8E7-8AF444A5133F}" srcOrd="0" destOrd="0" presId="urn:microsoft.com/office/officeart/2005/8/layout/hierarchy3"/>
    <dgm:cxn modelId="{FF5F8063-14F1-4911-8938-04601C0871AB}" type="presOf" srcId="{4256DAE6-CFA1-48EC-AD21-260FBA51C074}" destId="{2092E109-B4A5-43BF-86D8-FD4A53D58E4E}" srcOrd="0" destOrd="0" presId="urn:microsoft.com/office/officeart/2005/8/layout/hierarchy3"/>
    <dgm:cxn modelId="{0DB29343-4F6B-41F3-A3BA-0FBDCB4EF651}" srcId="{0A16ACEC-24B4-4679-ABEF-F87944F1C2F1}" destId="{44A1A9EF-0654-4749-A0D2-39EF7A37A636}" srcOrd="0" destOrd="0" parTransId="{6C390A1A-B09C-4230-9350-6315D04AA4F3}" sibTransId="{0B04E9A0-2045-47C7-8611-A48BB8EE52F2}"/>
    <dgm:cxn modelId="{275A51A0-E86C-4900-B313-6EB4C58CE62C}" type="presOf" srcId="{6C390A1A-B09C-4230-9350-6315D04AA4F3}" destId="{B474757A-5F91-40A0-85AE-DD929B0A4142}" srcOrd="0" destOrd="0" presId="urn:microsoft.com/office/officeart/2005/8/layout/hierarchy3"/>
    <dgm:cxn modelId="{029D49BA-089C-4486-B604-DDBD216BE083}" srcId="{4256DAE6-CFA1-48EC-AD21-260FBA51C074}" destId="{DF298A90-8560-4125-8A8A-98E3F8C8E0EE}" srcOrd="0" destOrd="0" parTransId="{E67ACEC2-E0B4-467E-9B97-8186CC8BD407}" sibTransId="{52321B4D-CBC3-42A7-B2A4-1E7D55620C1D}"/>
    <dgm:cxn modelId="{5C7B5EF6-E0B4-4E29-8F8B-A077B6B474FB}" type="presOf" srcId="{0437C0F2-A498-4BFE-8908-E790A96DCC20}" destId="{93F05976-B6CC-4BB1-9779-C143B1B6F3DE}" srcOrd="1" destOrd="0" presId="urn:microsoft.com/office/officeart/2005/8/layout/hierarchy3"/>
    <dgm:cxn modelId="{962F228B-C568-4973-A18B-402F5F3340F3}" srcId="{151369D9-1D24-4805-99FB-1A47FFA93C9F}" destId="{0437C0F2-A498-4BFE-8908-E790A96DCC20}" srcOrd="1" destOrd="0" parTransId="{E0A8A7CA-4C98-4E7C-937D-CB7AEDA87829}" sibTransId="{83E9B1E8-8ABE-45D8-B078-FF55A3862E10}"/>
    <dgm:cxn modelId="{954A248C-62DE-4492-959E-D69589FD5FD0}" type="presOf" srcId="{0A16ACEC-24B4-4679-ABEF-F87944F1C2F1}" destId="{F7EFC54F-1692-43B1-BCBC-608264571EA0}" srcOrd="1" destOrd="0" presId="urn:microsoft.com/office/officeart/2005/8/layout/hierarchy3"/>
    <dgm:cxn modelId="{C0359189-33DC-40AE-A1E5-1F14FE14F298}" srcId="{151369D9-1D24-4805-99FB-1A47FFA93C9F}" destId="{4256DAE6-CFA1-48EC-AD21-260FBA51C074}" srcOrd="2" destOrd="0" parTransId="{6C8063A8-563F-4842-8502-03D33AD08C10}" sibTransId="{778646E0-C354-4714-A8E6-B0EE4B09D517}"/>
    <dgm:cxn modelId="{EA189F4C-18C8-4459-A9F1-2DE635BC903F}" type="presOf" srcId="{151369D9-1D24-4805-99FB-1A47FFA93C9F}" destId="{7812F0BC-D9A1-4D61-A8E6-583FD9F4F796}" srcOrd="0" destOrd="0" presId="urn:microsoft.com/office/officeart/2005/8/layout/hierarchy3"/>
    <dgm:cxn modelId="{5C9C0995-AAC0-4FCF-A577-F188AA4F6AF0}" type="presOf" srcId="{0A16ACEC-24B4-4679-ABEF-F87944F1C2F1}" destId="{094F8D8F-36B2-4D48-A8B2-8093DE5D12D8}" srcOrd="0" destOrd="0" presId="urn:microsoft.com/office/officeart/2005/8/layout/hierarchy3"/>
    <dgm:cxn modelId="{F366E2CE-80DB-4B6D-B3A1-BBC7D0E3D6D3}" srcId="{0437C0F2-A498-4BFE-8908-E790A96DCC20}" destId="{DEAA09E3-2E51-4D20-8596-42B6562D2ABB}" srcOrd="0" destOrd="0" parTransId="{78CD9AE4-DCAE-4AF8-BA25-C5D7679B4E72}" sibTransId="{FC6CB54D-5931-4F81-921C-311677203901}"/>
    <dgm:cxn modelId="{844964A7-4294-4F61-A579-515BDA400214}" srcId="{151369D9-1D24-4805-99FB-1A47FFA93C9F}" destId="{0A16ACEC-24B4-4679-ABEF-F87944F1C2F1}" srcOrd="0" destOrd="0" parTransId="{F91E496B-5C6C-4F6C-82C6-E3FE5425B8ED}" sibTransId="{0AF194FD-584F-4017-8ED2-8D7385CB1644}"/>
    <dgm:cxn modelId="{8FDB0ED6-50CC-46C9-9D95-9BEEF34B408C}" type="presOf" srcId="{44A1A9EF-0654-4749-A0D2-39EF7A37A636}" destId="{8B86361C-7681-4CF7-B24B-2E0744B0E6BE}" srcOrd="0" destOrd="0" presId="urn:microsoft.com/office/officeart/2005/8/layout/hierarchy3"/>
    <dgm:cxn modelId="{866F85E4-9C6C-464F-B57E-77057A786A26}" type="presOf" srcId="{DF298A90-8560-4125-8A8A-98E3F8C8E0EE}" destId="{DBFD4410-1148-4023-9C7E-95497EC79EDD}" srcOrd="0" destOrd="0" presId="urn:microsoft.com/office/officeart/2005/8/layout/hierarchy3"/>
    <dgm:cxn modelId="{BD49798B-E8FE-4D7D-B35E-2139FA329987}" type="presParOf" srcId="{7812F0BC-D9A1-4D61-A8E6-583FD9F4F796}" destId="{7AA71B09-F615-4A16-9CFA-3F06E9D346C1}" srcOrd="0" destOrd="0" presId="urn:microsoft.com/office/officeart/2005/8/layout/hierarchy3"/>
    <dgm:cxn modelId="{EC795134-1D33-4C59-8BA1-5CFA676CE66D}" type="presParOf" srcId="{7AA71B09-F615-4A16-9CFA-3F06E9D346C1}" destId="{42065106-FBDD-497C-8FF7-26A09E104040}" srcOrd="0" destOrd="0" presId="urn:microsoft.com/office/officeart/2005/8/layout/hierarchy3"/>
    <dgm:cxn modelId="{03515D43-CC67-4ECA-A7E8-7C322E7CA2F2}" type="presParOf" srcId="{42065106-FBDD-497C-8FF7-26A09E104040}" destId="{094F8D8F-36B2-4D48-A8B2-8093DE5D12D8}" srcOrd="0" destOrd="0" presId="urn:microsoft.com/office/officeart/2005/8/layout/hierarchy3"/>
    <dgm:cxn modelId="{0624401A-4993-41CA-AB3F-463B951C3839}" type="presParOf" srcId="{42065106-FBDD-497C-8FF7-26A09E104040}" destId="{F7EFC54F-1692-43B1-BCBC-608264571EA0}" srcOrd="1" destOrd="0" presId="urn:microsoft.com/office/officeart/2005/8/layout/hierarchy3"/>
    <dgm:cxn modelId="{69CAD0E8-9FE3-483A-BDD4-9BED25DB7C1C}" type="presParOf" srcId="{7AA71B09-F615-4A16-9CFA-3F06E9D346C1}" destId="{5A5859E8-9133-475C-A798-6959C04CE2B6}" srcOrd="1" destOrd="0" presId="urn:microsoft.com/office/officeart/2005/8/layout/hierarchy3"/>
    <dgm:cxn modelId="{41D6FECE-71F0-494B-A72D-7625EAAF52D0}" type="presParOf" srcId="{5A5859E8-9133-475C-A798-6959C04CE2B6}" destId="{B474757A-5F91-40A0-85AE-DD929B0A4142}" srcOrd="0" destOrd="0" presId="urn:microsoft.com/office/officeart/2005/8/layout/hierarchy3"/>
    <dgm:cxn modelId="{800EB5C6-A0AA-4772-B848-69037DCA9F19}" type="presParOf" srcId="{5A5859E8-9133-475C-A798-6959C04CE2B6}" destId="{8B86361C-7681-4CF7-B24B-2E0744B0E6BE}" srcOrd="1" destOrd="0" presId="urn:microsoft.com/office/officeart/2005/8/layout/hierarchy3"/>
    <dgm:cxn modelId="{361D6025-74E3-4484-A10A-399345FA8B0B}" type="presParOf" srcId="{7812F0BC-D9A1-4D61-A8E6-583FD9F4F796}" destId="{93482C47-51C8-4DA1-95E2-6E79D2CDA87C}" srcOrd="1" destOrd="0" presId="urn:microsoft.com/office/officeart/2005/8/layout/hierarchy3"/>
    <dgm:cxn modelId="{014227BA-E3DE-4B13-8FB2-505934B4AEBA}" type="presParOf" srcId="{93482C47-51C8-4DA1-95E2-6E79D2CDA87C}" destId="{4DE3965A-422C-4AA5-91F4-58AD2987EFF1}" srcOrd="0" destOrd="0" presId="urn:microsoft.com/office/officeart/2005/8/layout/hierarchy3"/>
    <dgm:cxn modelId="{640E8859-620A-49FD-811E-64F5C032336C}" type="presParOf" srcId="{4DE3965A-422C-4AA5-91F4-58AD2987EFF1}" destId="{B5A07577-72E3-402C-A8E7-8AF444A5133F}" srcOrd="0" destOrd="0" presId="urn:microsoft.com/office/officeart/2005/8/layout/hierarchy3"/>
    <dgm:cxn modelId="{509AC0CF-F1A7-4CB9-B5AD-2F6F3CFB62AA}" type="presParOf" srcId="{4DE3965A-422C-4AA5-91F4-58AD2987EFF1}" destId="{93F05976-B6CC-4BB1-9779-C143B1B6F3DE}" srcOrd="1" destOrd="0" presId="urn:microsoft.com/office/officeart/2005/8/layout/hierarchy3"/>
    <dgm:cxn modelId="{01B8AF6B-9CF6-4736-8EDE-D6363DA22AC6}" type="presParOf" srcId="{93482C47-51C8-4DA1-95E2-6E79D2CDA87C}" destId="{BBAC8FCC-6B8C-4207-87F4-6CE84FA0C1F9}" srcOrd="1" destOrd="0" presId="urn:microsoft.com/office/officeart/2005/8/layout/hierarchy3"/>
    <dgm:cxn modelId="{38D43EA3-EB4F-4A2E-9502-91CB682E2162}" type="presParOf" srcId="{BBAC8FCC-6B8C-4207-87F4-6CE84FA0C1F9}" destId="{41FC9997-9AB9-4147-BEAD-1B5958983F15}" srcOrd="0" destOrd="0" presId="urn:microsoft.com/office/officeart/2005/8/layout/hierarchy3"/>
    <dgm:cxn modelId="{E7920929-F47E-42B7-B13A-97D9F3CCAF07}" type="presParOf" srcId="{BBAC8FCC-6B8C-4207-87F4-6CE84FA0C1F9}" destId="{85317E9A-42CA-4830-BE32-339A2A4A0A7C}" srcOrd="1" destOrd="0" presId="urn:microsoft.com/office/officeart/2005/8/layout/hierarchy3"/>
    <dgm:cxn modelId="{88F72FD9-493E-4400-BF82-8D0DEB20913C}" type="presParOf" srcId="{7812F0BC-D9A1-4D61-A8E6-583FD9F4F796}" destId="{5BBE1527-1100-4862-A1DC-A3345ECF133E}" srcOrd="2" destOrd="0" presId="urn:microsoft.com/office/officeart/2005/8/layout/hierarchy3"/>
    <dgm:cxn modelId="{18C05692-6199-403D-AEFA-15F48AE0C563}" type="presParOf" srcId="{5BBE1527-1100-4862-A1DC-A3345ECF133E}" destId="{4E7F508C-415F-4428-8620-75BAAFD7159F}" srcOrd="0" destOrd="0" presId="urn:microsoft.com/office/officeart/2005/8/layout/hierarchy3"/>
    <dgm:cxn modelId="{B4DF27D7-0F13-4E26-B9A5-9C135BD31DA2}" type="presParOf" srcId="{4E7F508C-415F-4428-8620-75BAAFD7159F}" destId="{2092E109-B4A5-43BF-86D8-FD4A53D58E4E}" srcOrd="0" destOrd="0" presId="urn:microsoft.com/office/officeart/2005/8/layout/hierarchy3"/>
    <dgm:cxn modelId="{0915B1FB-6572-481C-A631-EEFF3EBB7170}" type="presParOf" srcId="{4E7F508C-415F-4428-8620-75BAAFD7159F}" destId="{6769B1B1-C1CD-4527-9403-24970428F4F5}" srcOrd="1" destOrd="0" presId="urn:microsoft.com/office/officeart/2005/8/layout/hierarchy3"/>
    <dgm:cxn modelId="{1A3891E1-BCE4-4B87-8706-5246F882782B}" type="presParOf" srcId="{5BBE1527-1100-4862-A1DC-A3345ECF133E}" destId="{CDB948A3-0EE0-42AA-9B3E-4D37BC056FBE}" srcOrd="1" destOrd="0" presId="urn:microsoft.com/office/officeart/2005/8/layout/hierarchy3"/>
    <dgm:cxn modelId="{412C812D-7695-42A9-AA54-40E0DB97E3EB}" type="presParOf" srcId="{CDB948A3-0EE0-42AA-9B3E-4D37BC056FBE}" destId="{767B831B-7875-4133-9F21-F34A10AC28DE}" srcOrd="0" destOrd="0" presId="urn:microsoft.com/office/officeart/2005/8/layout/hierarchy3"/>
    <dgm:cxn modelId="{2B1DDA2D-B1C5-4391-B9C9-DD240FD34F2F}" type="presParOf" srcId="{CDB948A3-0EE0-42AA-9B3E-4D37BC056FBE}" destId="{DBFD4410-1148-4023-9C7E-95497EC79EDD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0799FA-E34C-4000-ABB2-A949895F3975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2925C82F-17A5-432B-8C35-F3CF54BA971D}">
      <dgm:prSet/>
      <dgm:spPr/>
      <dgm:t>
        <a:bodyPr/>
        <a:lstStyle/>
        <a:p>
          <a:pPr rtl="0"/>
          <a:r>
            <a:rPr lang="fr-FR" dirty="0" smtClean="0"/>
            <a:t>Modalités</a:t>
          </a:r>
          <a:endParaRPr lang="fr-FR" dirty="0"/>
        </a:p>
      </dgm:t>
    </dgm:pt>
    <dgm:pt modelId="{3AF512ED-359A-4EA0-A29B-7FFF885CE5D5}" type="parTrans" cxnId="{6814BC85-D134-48E6-A3C3-B20EB94C96B3}">
      <dgm:prSet/>
      <dgm:spPr/>
      <dgm:t>
        <a:bodyPr/>
        <a:lstStyle/>
        <a:p>
          <a:endParaRPr lang="fr-FR"/>
        </a:p>
      </dgm:t>
    </dgm:pt>
    <dgm:pt modelId="{0818ACC8-2490-40BD-AC67-EF4A3341A4C5}" type="sibTrans" cxnId="{6814BC85-D134-48E6-A3C3-B20EB94C96B3}">
      <dgm:prSet/>
      <dgm:spPr/>
      <dgm:t>
        <a:bodyPr/>
        <a:lstStyle/>
        <a:p>
          <a:endParaRPr lang="fr-FR"/>
        </a:p>
      </dgm:t>
    </dgm:pt>
    <dgm:pt modelId="{67FF1238-A7EA-4DA3-881F-BD03BD507E3D}">
      <dgm:prSet/>
      <dgm:spPr/>
      <dgm:t>
        <a:bodyPr/>
        <a:lstStyle/>
        <a:p>
          <a:pPr rtl="0"/>
          <a:r>
            <a:rPr lang="fr-FR" dirty="0" smtClean="0"/>
            <a:t>Quantitatives</a:t>
          </a:r>
          <a:endParaRPr lang="fr-FR" dirty="0"/>
        </a:p>
      </dgm:t>
    </dgm:pt>
    <dgm:pt modelId="{35E7573B-EC90-4851-8744-C65096680B63}" type="parTrans" cxnId="{7C45B3CF-FF58-4304-A0FD-3436E1EA70E0}">
      <dgm:prSet/>
      <dgm:spPr/>
      <dgm:t>
        <a:bodyPr/>
        <a:lstStyle/>
        <a:p>
          <a:endParaRPr lang="fr-FR"/>
        </a:p>
      </dgm:t>
    </dgm:pt>
    <dgm:pt modelId="{E9EDEFFE-D05F-41C2-B3DC-FCE37F7D9842}" type="sibTrans" cxnId="{7C45B3CF-FF58-4304-A0FD-3436E1EA70E0}">
      <dgm:prSet/>
      <dgm:spPr/>
      <dgm:t>
        <a:bodyPr/>
        <a:lstStyle/>
        <a:p>
          <a:endParaRPr lang="fr-FR"/>
        </a:p>
      </dgm:t>
    </dgm:pt>
    <dgm:pt modelId="{00273CBB-89A5-4FCA-B0D3-840D640B1F44}">
      <dgm:prSet/>
      <dgm:spPr/>
      <dgm:t>
        <a:bodyPr/>
        <a:lstStyle/>
        <a:p>
          <a:pPr rtl="0"/>
          <a:r>
            <a:rPr lang="fr-FR" dirty="0" smtClean="0"/>
            <a:t>Exploitations mathématiques</a:t>
          </a:r>
          <a:endParaRPr lang="fr-FR" dirty="0"/>
        </a:p>
      </dgm:t>
    </dgm:pt>
    <dgm:pt modelId="{D2645180-F8CF-48B9-8345-4E2B8F350701}" type="parTrans" cxnId="{F7A9EA9B-FF7B-402A-AF59-9CBEBDEEAFE5}">
      <dgm:prSet/>
      <dgm:spPr/>
      <dgm:t>
        <a:bodyPr/>
        <a:lstStyle/>
        <a:p>
          <a:endParaRPr lang="fr-FR"/>
        </a:p>
      </dgm:t>
    </dgm:pt>
    <dgm:pt modelId="{F50D5740-D4CA-4B0D-8DB3-166F36CE28E4}" type="sibTrans" cxnId="{F7A9EA9B-FF7B-402A-AF59-9CBEBDEEAFE5}">
      <dgm:prSet/>
      <dgm:spPr/>
      <dgm:t>
        <a:bodyPr/>
        <a:lstStyle/>
        <a:p>
          <a:endParaRPr lang="fr-FR"/>
        </a:p>
      </dgm:t>
    </dgm:pt>
    <dgm:pt modelId="{2E49C6EC-EC2C-4B5F-9A2B-7D9EDCC40A98}">
      <dgm:prSet/>
      <dgm:spPr/>
      <dgm:t>
        <a:bodyPr/>
        <a:lstStyle/>
        <a:p>
          <a:pPr rtl="0"/>
          <a:r>
            <a:rPr lang="fr-FR" dirty="0" smtClean="0"/>
            <a:t>Continues</a:t>
          </a:r>
          <a:endParaRPr lang="fr-FR" dirty="0"/>
        </a:p>
      </dgm:t>
    </dgm:pt>
    <dgm:pt modelId="{1D82EA4F-CF37-4C0D-9AA0-70DEB9197944}" type="parTrans" cxnId="{18D64F3A-7CBF-415C-9B84-BE46D28A7679}">
      <dgm:prSet/>
      <dgm:spPr/>
      <dgm:t>
        <a:bodyPr/>
        <a:lstStyle/>
        <a:p>
          <a:endParaRPr lang="fr-FR"/>
        </a:p>
      </dgm:t>
    </dgm:pt>
    <dgm:pt modelId="{4AAD0CD6-027D-412F-B6A8-91F64D2B4AC8}" type="sibTrans" cxnId="{18D64F3A-7CBF-415C-9B84-BE46D28A7679}">
      <dgm:prSet/>
      <dgm:spPr/>
      <dgm:t>
        <a:bodyPr/>
        <a:lstStyle/>
        <a:p>
          <a:endParaRPr lang="fr-FR"/>
        </a:p>
      </dgm:t>
    </dgm:pt>
    <dgm:pt modelId="{7E293275-406E-4DE4-A4BE-56D5BEA17E8F}">
      <dgm:prSet/>
      <dgm:spPr/>
      <dgm:t>
        <a:bodyPr/>
        <a:lstStyle/>
        <a:p>
          <a:pPr rtl="0"/>
          <a:r>
            <a:rPr lang="fr-FR" dirty="0" smtClean="0"/>
            <a:t>Mesure </a:t>
          </a:r>
          <a:endParaRPr lang="fr-FR" dirty="0"/>
        </a:p>
      </dgm:t>
    </dgm:pt>
    <dgm:pt modelId="{AEFBD2D5-E554-49B8-84CF-9D273EC38AEF}" type="parTrans" cxnId="{DA61248B-2317-4C8A-8C7E-E8862E8F2A7F}">
      <dgm:prSet/>
      <dgm:spPr/>
      <dgm:t>
        <a:bodyPr/>
        <a:lstStyle/>
        <a:p>
          <a:endParaRPr lang="fr-FR"/>
        </a:p>
      </dgm:t>
    </dgm:pt>
    <dgm:pt modelId="{9F9065F9-9A6B-47E5-A803-C5E59E28CE94}" type="sibTrans" cxnId="{DA61248B-2317-4C8A-8C7E-E8862E8F2A7F}">
      <dgm:prSet/>
      <dgm:spPr/>
      <dgm:t>
        <a:bodyPr/>
        <a:lstStyle/>
        <a:p>
          <a:endParaRPr lang="fr-FR"/>
        </a:p>
      </dgm:t>
    </dgm:pt>
    <dgm:pt modelId="{EDC74A0B-E508-40FD-9C55-F34CBFEFBD0B}">
      <dgm:prSet/>
      <dgm:spPr/>
      <dgm:t>
        <a:bodyPr/>
        <a:lstStyle/>
        <a:p>
          <a:pPr rtl="0"/>
          <a:r>
            <a:rPr lang="fr-FR" dirty="0" smtClean="0"/>
            <a:t>Discontinues</a:t>
          </a:r>
          <a:endParaRPr lang="fr-FR" dirty="0"/>
        </a:p>
      </dgm:t>
    </dgm:pt>
    <dgm:pt modelId="{7C0086A9-8A83-4AAA-8D81-2FECF0D746F9}" type="parTrans" cxnId="{2F4F2D7F-3322-42A9-A8E1-4284143CB913}">
      <dgm:prSet/>
      <dgm:spPr/>
      <dgm:t>
        <a:bodyPr/>
        <a:lstStyle/>
        <a:p>
          <a:endParaRPr lang="fr-FR"/>
        </a:p>
      </dgm:t>
    </dgm:pt>
    <dgm:pt modelId="{1E7699CE-2D38-4C23-A944-5F5231B8A43F}" type="sibTrans" cxnId="{2F4F2D7F-3322-42A9-A8E1-4284143CB913}">
      <dgm:prSet/>
      <dgm:spPr/>
      <dgm:t>
        <a:bodyPr/>
        <a:lstStyle/>
        <a:p>
          <a:endParaRPr lang="fr-FR"/>
        </a:p>
      </dgm:t>
    </dgm:pt>
    <dgm:pt modelId="{601C27E0-9EC0-476F-B79D-82AE413C203A}">
      <dgm:prSet/>
      <dgm:spPr/>
      <dgm:t>
        <a:bodyPr/>
        <a:lstStyle/>
        <a:p>
          <a:pPr rtl="0"/>
          <a:r>
            <a:rPr lang="fr-FR" dirty="0" smtClean="0"/>
            <a:t>Dénombrement  </a:t>
          </a:r>
          <a:endParaRPr lang="fr-FR" dirty="0"/>
        </a:p>
      </dgm:t>
    </dgm:pt>
    <dgm:pt modelId="{C0846B7A-C7D8-4E16-8E39-7BC40252F570}" type="parTrans" cxnId="{70C2C73B-C171-482C-8859-CE6E7D2D01E3}">
      <dgm:prSet/>
      <dgm:spPr/>
      <dgm:t>
        <a:bodyPr/>
        <a:lstStyle/>
        <a:p>
          <a:endParaRPr lang="fr-FR"/>
        </a:p>
      </dgm:t>
    </dgm:pt>
    <dgm:pt modelId="{BC00435F-DFAD-421D-BF46-8EAFC23CB31D}" type="sibTrans" cxnId="{70C2C73B-C171-482C-8859-CE6E7D2D01E3}">
      <dgm:prSet/>
      <dgm:spPr/>
      <dgm:t>
        <a:bodyPr/>
        <a:lstStyle/>
        <a:p>
          <a:endParaRPr lang="fr-FR"/>
        </a:p>
      </dgm:t>
    </dgm:pt>
    <dgm:pt modelId="{3E0125B7-A0FC-465A-BDDE-19A32C0DA7BF}">
      <dgm:prSet/>
      <dgm:spPr/>
      <dgm:t>
        <a:bodyPr/>
        <a:lstStyle/>
        <a:p>
          <a:pPr rtl="0"/>
          <a:r>
            <a:rPr lang="fr-FR" dirty="0" smtClean="0"/>
            <a:t>Temporelles </a:t>
          </a:r>
          <a:endParaRPr lang="fr-FR" dirty="0"/>
        </a:p>
      </dgm:t>
    </dgm:pt>
    <dgm:pt modelId="{D0A14D47-9FA3-40AE-9526-A37B2DB87201}" type="parTrans" cxnId="{BD48B92B-E30C-406A-9874-0F7BA4552DAD}">
      <dgm:prSet/>
      <dgm:spPr/>
      <dgm:t>
        <a:bodyPr/>
        <a:lstStyle/>
        <a:p>
          <a:endParaRPr lang="fr-FR"/>
        </a:p>
      </dgm:t>
    </dgm:pt>
    <dgm:pt modelId="{057F9778-9049-4DDB-9588-0BE0EC335C13}" type="sibTrans" cxnId="{BD48B92B-E30C-406A-9874-0F7BA4552DAD}">
      <dgm:prSet/>
      <dgm:spPr/>
      <dgm:t>
        <a:bodyPr/>
        <a:lstStyle/>
        <a:p>
          <a:endParaRPr lang="fr-FR"/>
        </a:p>
      </dgm:t>
    </dgm:pt>
    <dgm:pt modelId="{E75D281A-84EC-4613-95A0-2FFD65D2EBE7}">
      <dgm:prSet/>
      <dgm:spPr/>
      <dgm:t>
        <a:bodyPr/>
        <a:lstStyle/>
        <a:p>
          <a:pPr rtl="0"/>
          <a:r>
            <a:rPr lang="fr-FR" dirty="0" smtClean="0"/>
            <a:t>Unités de mesures du temps </a:t>
          </a:r>
          <a:endParaRPr lang="fr-FR" dirty="0"/>
        </a:p>
      </dgm:t>
    </dgm:pt>
    <dgm:pt modelId="{C3C3DB47-1337-40BA-90AB-77879167E55A}" type="parTrans" cxnId="{FA1F17E9-99B8-4DA7-B539-5FC70B517FD5}">
      <dgm:prSet/>
      <dgm:spPr/>
      <dgm:t>
        <a:bodyPr/>
        <a:lstStyle/>
        <a:p>
          <a:endParaRPr lang="fr-FR"/>
        </a:p>
      </dgm:t>
    </dgm:pt>
    <dgm:pt modelId="{C5022BC0-0318-43C5-AE35-065231B90B2F}" type="sibTrans" cxnId="{FA1F17E9-99B8-4DA7-B539-5FC70B517FD5}">
      <dgm:prSet/>
      <dgm:spPr/>
      <dgm:t>
        <a:bodyPr/>
        <a:lstStyle/>
        <a:p>
          <a:endParaRPr lang="fr-FR"/>
        </a:p>
      </dgm:t>
    </dgm:pt>
    <dgm:pt modelId="{9CFD353C-0B2A-4D4A-86F1-303BF36694F2}">
      <dgm:prSet/>
      <dgm:spPr/>
      <dgm:t>
        <a:bodyPr/>
        <a:lstStyle/>
        <a:p>
          <a:pPr rtl="0"/>
          <a:r>
            <a:rPr lang="fr-FR" dirty="0" smtClean="0"/>
            <a:t>Durée</a:t>
          </a:r>
          <a:endParaRPr lang="fr-FR" dirty="0"/>
        </a:p>
      </dgm:t>
    </dgm:pt>
    <dgm:pt modelId="{43313A3E-A72B-4A43-AED9-A842EDF0DAFD}" type="parTrans" cxnId="{1188B92A-2045-4973-B0C3-4863D4801993}">
      <dgm:prSet/>
      <dgm:spPr/>
      <dgm:t>
        <a:bodyPr/>
        <a:lstStyle/>
        <a:p>
          <a:endParaRPr lang="fr-FR"/>
        </a:p>
      </dgm:t>
    </dgm:pt>
    <dgm:pt modelId="{CADA7DC0-1D66-4585-83F2-181246945D7D}" type="sibTrans" cxnId="{1188B92A-2045-4973-B0C3-4863D4801993}">
      <dgm:prSet/>
      <dgm:spPr/>
      <dgm:t>
        <a:bodyPr/>
        <a:lstStyle/>
        <a:p>
          <a:endParaRPr lang="fr-FR"/>
        </a:p>
      </dgm:t>
    </dgm:pt>
    <dgm:pt modelId="{192FDC31-551E-4262-9B99-340B8DCC2AAF}">
      <dgm:prSet/>
      <dgm:spPr/>
      <dgm:t>
        <a:bodyPr/>
        <a:lstStyle/>
        <a:p>
          <a:pPr rtl="0"/>
          <a:r>
            <a:rPr lang="fr-FR" dirty="0" smtClean="0"/>
            <a:t>Instant </a:t>
          </a:r>
          <a:endParaRPr lang="fr-FR" dirty="0"/>
        </a:p>
      </dgm:t>
    </dgm:pt>
    <dgm:pt modelId="{1855E224-34D9-4D9C-BEBB-8F162D57DD80}" type="parTrans" cxnId="{10D61A94-F546-4B85-A76C-CA450463F2E2}">
      <dgm:prSet/>
      <dgm:spPr/>
      <dgm:t>
        <a:bodyPr/>
        <a:lstStyle/>
        <a:p>
          <a:endParaRPr lang="fr-FR"/>
        </a:p>
      </dgm:t>
    </dgm:pt>
    <dgm:pt modelId="{8E7BDC5D-4A66-44C9-A0ED-2DFB942B8F10}" type="sibTrans" cxnId="{10D61A94-F546-4B85-A76C-CA450463F2E2}">
      <dgm:prSet/>
      <dgm:spPr/>
      <dgm:t>
        <a:bodyPr/>
        <a:lstStyle/>
        <a:p>
          <a:endParaRPr lang="fr-FR"/>
        </a:p>
      </dgm:t>
    </dgm:pt>
    <dgm:pt modelId="{50AFA3A8-2608-495F-9EFF-9957B08CEE02}">
      <dgm:prSet/>
      <dgm:spPr/>
      <dgm:t>
        <a:bodyPr/>
        <a:lstStyle/>
        <a:p>
          <a:pPr rtl="0"/>
          <a:r>
            <a:rPr lang="fr-FR" dirty="0" smtClean="0"/>
            <a:t>Date: </a:t>
          </a:r>
          <a:r>
            <a:rPr lang="fr-FR" dirty="0" err="1" smtClean="0"/>
            <a:t>jj</a:t>
          </a:r>
          <a:r>
            <a:rPr lang="fr-FR" dirty="0" smtClean="0"/>
            <a:t>/mm/</a:t>
          </a:r>
          <a:r>
            <a:rPr lang="fr-FR" dirty="0" err="1" smtClean="0"/>
            <a:t>aaaa</a:t>
          </a:r>
          <a:endParaRPr lang="fr-FR" dirty="0"/>
        </a:p>
      </dgm:t>
    </dgm:pt>
    <dgm:pt modelId="{51DD49F2-B2D2-4928-8CE0-B0792A5F0A33}" type="parTrans" cxnId="{22A59B2B-0072-4213-8625-7E55632948ED}">
      <dgm:prSet/>
      <dgm:spPr/>
      <dgm:t>
        <a:bodyPr/>
        <a:lstStyle/>
        <a:p>
          <a:endParaRPr lang="fr-FR"/>
        </a:p>
      </dgm:t>
    </dgm:pt>
    <dgm:pt modelId="{77A2E91F-D732-4DD7-9ADA-F10046594BB3}" type="sibTrans" cxnId="{22A59B2B-0072-4213-8625-7E55632948ED}">
      <dgm:prSet/>
      <dgm:spPr/>
      <dgm:t>
        <a:bodyPr/>
        <a:lstStyle/>
        <a:p>
          <a:endParaRPr lang="fr-FR"/>
        </a:p>
      </dgm:t>
    </dgm:pt>
    <dgm:pt modelId="{DCB61FE6-DBC4-42B4-B131-2754B7D1BFCB}">
      <dgm:prSet/>
      <dgm:spPr/>
      <dgm:t>
        <a:bodyPr/>
        <a:lstStyle/>
        <a:p>
          <a:pPr rtl="0"/>
          <a:r>
            <a:rPr lang="fr-FR" dirty="0" smtClean="0"/>
            <a:t>Horaire: </a:t>
          </a:r>
          <a:r>
            <a:rPr lang="fr-FR" dirty="0" err="1" smtClean="0"/>
            <a:t>hh</a:t>
          </a:r>
          <a:r>
            <a:rPr lang="fr-FR" dirty="0" smtClean="0"/>
            <a:t>/mm/</a:t>
          </a:r>
          <a:r>
            <a:rPr lang="fr-FR" dirty="0" err="1" smtClean="0"/>
            <a:t>ss</a:t>
          </a:r>
          <a:r>
            <a:rPr lang="fr-FR" dirty="0" smtClean="0"/>
            <a:t> </a:t>
          </a:r>
          <a:endParaRPr lang="fr-FR" dirty="0"/>
        </a:p>
      </dgm:t>
    </dgm:pt>
    <dgm:pt modelId="{4D710DCC-9159-4A33-8753-F906F865EEC2}" type="parTrans" cxnId="{F64AAF6D-D591-4D31-B21F-213BBEFF7494}">
      <dgm:prSet/>
      <dgm:spPr/>
      <dgm:t>
        <a:bodyPr/>
        <a:lstStyle/>
        <a:p>
          <a:endParaRPr lang="fr-FR"/>
        </a:p>
      </dgm:t>
    </dgm:pt>
    <dgm:pt modelId="{D02A71EC-F77A-4EC3-853D-48B1411DDE39}" type="sibTrans" cxnId="{F64AAF6D-D591-4D31-B21F-213BBEFF7494}">
      <dgm:prSet/>
      <dgm:spPr/>
      <dgm:t>
        <a:bodyPr/>
        <a:lstStyle/>
        <a:p>
          <a:endParaRPr lang="fr-FR"/>
        </a:p>
      </dgm:t>
    </dgm:pt>
    <dgm:pt modelId="{2C4D0518-A1DA-4E98-BB96-4174A3A2A158}" type="pres">
      <dgm:prSet presAssocID="{160799FA-E34C-4000-ABB2-A949895F397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83BF8DCA-4EE3-407C-B443-C41C56C419C8}" type="pres">
      <dgm:prSet presAssocID="{2925C82F-17A5-432B-8C35-F3CF54BA971D}" presName="hierRoot1" presStyleCnt="0">
        <dgm:presLayoutVars>
          <dgm:hierBranch val="init"/>
        </dgm:presLayoutVars>
      </dgm:prSet>
      <dgm:spPr/>
    </dgm:pt>
    <dgm:pt modelId="{B26FC7C7-BC5C-438A-B17F-D8E98272B938}" type="pres">
      <dgm:prSet presAssocID="{2925C82F-17A5-432B-8C35-F3CF54BA971D}" presName="rootComposite1" presStyleCnt="0"/>
      <dgm:spPr/>
    </dgm:pt>
    <dgm:pt modelId="{A3B8283A-6791-4150-BB5A-F42EAABD0D5D}" type="pres">
      <dgm:prSet presAssocID="{2925C82F-17A5-432B-8C35-F3CF54BA971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D05024A-EC34-4DFC-8660-1AAE86B49E60}" type="pres">
      <dgm:prSet presAssocID="{2925C82F-17A5-432B-8C35-F3CF54BA971D}" presName="rootConnector1" presStyleLbl="node1" presStyleIdx="0" presStyleCnt="0"/>
      <dgm:spPr/>
      <dgm:t>
        <a:bodyPr/>
        <a:lstStyle/>
        <a:p>
          <a:endParaRPr lang="fr-FR"/>
        </a:p>
      </dgm:t>
    </dgm:pt>
    <dgm:pt modelId="{3E252B30-B757-487E-BB2E-1987F4B3E49B}" type="pres">
      <dgm:prSet presAssocID="{2925C82F-17A5-432B-8C35-F3CF54BA971D}" presName="hierChild2" presStyleCnt="0"/>
      <dgm:spPr/>
    </dgm:pt>
    <dgm:pt modelId="{EF1D3897-DDBC-4A80-9FF3-3EE60DF875F7}" type="pres">
      <dgm:prSet presAssocID="{35E7573B-EC90-4851-8744-C65096680B63}" presName="Name37" presStyleLbl="parChTrans1D2" presStyleIdx="0" presStyleCnt="1"/>
      <dgm:spPr/>
      <dgm:t>
        <a:bodyPr/>
        <a:lstStyle/>
        <a:p>
          <a:endParaRPr lang="fr-FR"/>
        </a:p>
      </dgm:t>
    </dgm:pt>
    <dgm:pt modelId="{49472163-3461-4A12-81B1-C4E8CCE350F5}" type="pres">
      <dgm:prSet presAssocID="{67FF1238-A7EA-4DA3-881F-BD03BD507E3D}" presName="hierRoot2" presStyleCnt="0">
        <dgm:presLayoutVars>
          <dgm:hierBranch val="init"/>
        </dgm:presLayoutVars>
      </dgm:prSet>
      <dgm:spPr/>
    </dgm:pt>
    <dgm:pt modelId="{618BED50-BFB7-428E-B9C5-95FD8122CF72}" type="pres">
      <dgm:prSet presAssocID="{67FF1238-A7EA-4DA3-881F-BD03BD507E3D}" presName="rootComposite" presStyleCnt="0"/>
      <dgm:spPr/>
    </dgm:pt>
    <dgm:pt modelId="{62E2E0B6-7C57-4D6A-A246-F4F19310022D}" type="pres">
      <dgm:prSet presAssocID="{67FF1238-A7EA-4DA3-881F-BD03BD507E3D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C2B1045-FD6B-4FF8-B3FB-329C2D6E6845}" type="pres">
      <dgm:prSet presAssocID="{67FF1238-A7EA-4DA3-881F-BD03BD507E3D}" presName="rootConnector" presStyleLbl="node2" presStyleIdx="0" presStyleCnt="1"/>
      <dgm:spPr/>
      <dgm:t>
        <a:bodyPr/>
        <a:lstStyle/>
        <a:p>
          <a:endParaRPr lang="fr-FR"/>
        </a:p>
      </dgm:t>
    </dgm:pt>
    <dgm:pt modelId="{01193CF7-EEDE-48E7-8CD0-470346668E7F}" type="pres">
      <dgm:prSet presAssocID="{67FF1238-A7EA-4DA3-881F-BD03BD507E3D}" presName="hierChild4" presStyleCnt="0"/>
      <dgm:spPr/>
    </dgm:pt>
    <dgm:pt modelId="{6FBF47C2-3C9A-4A66-BC69-8DB3CDB06B06}" type="pres">
      <dgm:prSet presAssocID="{D2645180-F8CF-48B9-8345-4E2B8F350701}" presName="Name37" presStyleLbl="parChTrans1D3" presStyleIdx="0" presStyleCnt="1"/>
      <dgm:spPr/>
      <dgm:t>
        <a:bodyPr/>
        <a:lstStyle/>
        <a:p>
          <a:endParaRPr lang="fr-FR"/>
        </a:p>
      </dgm:t>
    </dgm:pt>
    <dgm:pt modelId="{85A13C8D-9310-403D-BE75-3F2B1D2D47D4}" type="pres">
      <dgm:prSet presAssocID="{00273CBB-89A5-4FCA-B0D3-840D640B1F44}" presName="hierRoot2" presStyleCnt="0">
        <dgm:presLayoutVars>
          <dgm:hierBranch val="init"/>
        </dgm:presLayoutVars>
      </dgm:prSet>
      <dgm:spPr/>
    </dgm:pt>
    <dgm:pt modelId="{BAED6CD3-90C7-4837-A984-D39A2236D56D}" type="pres">
      <dgm:prSet presAssocID="{00273CBB-89A5-4FCA-B0D3-840D640B1F44}" presName="rootComposite" presStyleCnt="0"/>
      <dgm:spPr/>
    </dgm:pt>
    <dgm:pt modelId="{6563B469-098E-4A10-B3EA-C59B6B5CCA8F}" type="pres">
      <dgm:prSet presAssocID="{00273CBB-89A5-4FCA-B0D3-840D640B1F44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9E2EE4C-C287-4DFE-B06E-D45CA45858ED}" type="pres">
      <dgm:prSet presAssocID="{00273CBB-89A5-4FCA-B0D3-840D640B1F44}" presName="rootConnector" presStyleLbl="node3" presStyleIdx="0" presStyleCnt="1"/>
      <dgm:spPr/>
      <dgm:t>
        <a:bodyPr/>
        <a:lstStyle/>
        <a:p>
          <a:endParaRPr lang="fr-FR"/>
        </a:p>
      </dgm:t>
    </dgm:pt>
    <dgm:pt modelId="{2727D9D4-5AAC-4917-9CE6-D5F84134C12A}" type="pres">
      <dgm:prSet presAssocID="{00273CBB-89A5-4FCA-B0D3-840D640B1F44}" presName="hierChild4" presStyleCnt="0"/>
      <dgm:spPr/>
    </dgm:pt>
    <dgm:pt modelId="{8AD9DD3F-AE1F-4E43-B735-CB9E6B2E8C0A}" type="pres">
      <dgm:prSet presAssocID="{1D82EA4F-CF37-4C0D-9AA0-70DEB9197944}" presName="Name37" presStyleLbl="parChTrans1D4" presStyleIdx="0" presStyleCnt="10"/>
      <dgm:spPr/>
      <dgm:t>
        <a:bodyPr/>
        <a:lstStyle/>
        <a:p>
          <a:endParaRPr lang="fr-FR"/>
        </a:p>
      </dgm:t>
    </dgm:pt>
    <dgm:pt modelId="{33245C91-6B83-45CF-9E5F-5B003184C66D}" type="pres">
      <dgm:prSet presAssocID="{2E49C6EC-EC2C-4B5F-9A2B-7D9EDCC40A98}" presName="hierRoot2" presStyleCnt="0">
        <dgm:presLayoutVars>
          <dgm:hierBranch val="init"/>
        </dgm:presLayoutVars>
      </dgm:prSet>
      <dgm:spPr/>
    </dgm:pt>
    <dgm:pt modelId="{C88F9870-485E-41E4-92B7-FA3E9620BD90}" type="pres">
      <dgm:prSet presAssocID="{2E49C6EC-EC2C-4B5F-9A2B-7D9EDCC40A98}" presName="rootComposite" presStyleCnt="0"/>
      <dgm:spPr/>
    </dgm:pt>
    <dgm:pt modelId="{73B79930-9496-4690-B7FF-6ED33F3A2595}" type="pres">
      <dgm:prSet presAssocID="{2E49C6EC-EC2C-4B5F-9A2B-7D9EDCC40A98}" presName="rootText" presStyleLbl="node4" presStyleIdx="0" presStyleCnt="1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2B53F95-A30C-4893-9591-11383EDBE88D}" type="pres">
      <dgm:prSet presAssocID="{2E49C6EC-EC2C-4B5F-9A2B-7D9EDCC40A98}" presName="rootConnector" presStyleLbl="node4" presStyleIdx="0" presStyleCnt="10"/>
      <dgm:spPr/>
      <dgm:t>
        <a:bodyPr/>
        <a:lstStyle/>
        <a:p>
          <a:endParaRPr lang="fr-FR"/>
        </a:p>
      </dgm:t>
    </dgm:pt>
    <dgm:pt modelId="{C1C68091-BEAC-499C-B402-6D9A7025F1F1}" type="pres">
      <dgm:prSet presAssocID="{2E49C6EC-EC2C-4B5F-9A2B-7D9EDCC40A98}" presName="hierChild4" presStyleCnt="0"/>
      <dgm:spPr/>
    </dgm:pt>
    <dgm:pt modelId="{CF614E7C-05D7-45F3-A7EF-663BCF4210E0}" type="pres">
      <dgm:prSet presAssocID="{AEFBD2D5-E554-49B8-84CF-9D273EC38AEF}" presName="Name37" presStyleLbl="parChTrans1D4" presStyleIdx="1" presStyleCnt="10"/>
      <dgm:spPr/>
      <dgm:t>
        <a:bodyPr/>
        <a:lstStyle/>
        <a:p>
          <a:endParaRPr lang="fr-FR"/>
        </a:p>
      </dgm:t>
    </dgm:pt>
    <dgm:pt modelId="{5132D141-6B5E-4145-8C38-A4D8A0AD59CC}" type="pres">
      <dgm:prSet presAssocID="{7E293275-406E-4DE4-A4BE-56D5BEA17E8F}" presName="hierRoot2" presStyleCnt="0">
        <dgm:presLayoutVars>
          <dgm:hierBranch val="init"/>
        </dgm:presLayoutVars>
      </dgm:prSet>
      <dgm:spPr/>
    </dgm:pt>
    <dgm:pt modelId="{A8D46569-FD08-4473-B365-EF8BC828753E}" type="pres">
      <dgm:prSet presAssocID="{7E293275-406E-4DE4-A4BE-56D5BEA17E8F}" presName="rootComposite" presStyleCnt="0"/>
      <dgm:spPr/>
    </dgm:pt>
    <dgm:pt modelId="{065101C9-2476-4D47-B215-A3D9537339D5}" type="pres">
      <dgm:prSet presAssocID="{7E293275-406E-4DE4-A4BE-56D5BEA17E8F}" presName="rootText" presStyleLbl="node4" presStyleIdx="1" presStyleCnt="1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3CFC4DE-6193-4B6F-9224-FA9F871E09E2}" type="pres">
      <dgm:prSet presAssocID="{7E293275-406E-4DE4-A4BE-56D5BEA17E8F}" presName="rootConnector" presStyleLbl="node4" presStyleIdx="1" presStyleCnt="10"/>
      <dgm:spPr/>
      <dgm:t>
        <a:bodyPr/>
        <a:lstStyle/>
        <a:p>
          <a:endParaRPr lang="fr-FR"/>
        </a:p>
      </dgm:t>
    </dgm:pt>
    <dgm:pt modelId="{AC2816E3-079C-4721-82E0-77E7BF4EEF3C}" type="pres">
      <dgm:prSet presAssocID="{7E293275-406E-4DE4-A4BE-56D5BEA17E8F}" presName="hierChild4" presStyleCnt="0"/>
      <dgm:spPr/>
    </dgm:pt>
    <dgm:pt modelId="{C7074A08-9358-4381-999F-DB12AB49DE7C}" type="pres">
      <dgm:prSet presAssocID="{7E293275-406E-4DE4-A4BE-56D5BEA17E8F}" presName="hierChild5" presStyleCnt="0"/>
      <dgm:spPr/>
    </dgm:pt>
    <dgm:pt modelId="{0850BCBD-ED8E-45F0-A603-F00E0CF35470}" type="pres">
      <dgm:prSet presAssocID="{2E49C6EC-EC2C-4B5F-9A2B-7D9EDCC40A98}" presName="hierChild5" presStyleCnt="0"/>
      <dgm:spPr/>
    </dgm:pt>
    <dgm:pt modelId="{8BC54724-DC23-4448-B66C-633C1FE914DB}" type="pres">
      <dgm:prSet presAssocID="{7C0086A9-8A83-4AAA-8D81-2FECF0D746F9}" presName="Name37" presStyleLbl="parChTrans1D4" presStyleIdx="2" presStyleCnt="10"/>
      <dgm:spPr/>
      <dgm:t>
        <a:bodyPr/>
        <a:lstStyle/>
        <a:p>
          <a:endParaRPr lang="fr-FR"/>
        </a:p>
      </dgm:t>
    </dgm:pt>
    <dgm:pt modelId="{786640CD-FF75-4F7F-B6B6-80AC67D57D55}" type="pres">
      <dgm:prSet presAssocID="{EDC74A0B-E508-40FD-9C55-F34CBFEFBD0B}" presName="hierRoot2" presStyleCnt="0">
        <dgm:presLayoutVars>
          <dgm:hierBranch val="init"/>
        </dgm:presLayoutVars>
      </dgm:prSet>
      <dgm:spPr/>
    </dgm:pt>
    <dgm:pt modelId="{0EF2B064-8AC1-44AB-A563-C5D3A3BC8080}" type="pres">
      <dgm:prSet presAssocID="{EDC74A0B-E508-40FD-9C55-F34CBFEFBD0B}" presName="rootComposite" presStyleCnt="0"/>
      <dgm:spPr/>
    </dgm:pt>
    <dgm:pt modelId="{4365CF32-8D6B-4976-99C1-A7C5D4C09F26}" type="pres">
      <dgm:prSet presAssocID="{EDC74A0B-E508-40FD-9C55-F34CBFEFBD0B}" presName="rootText" presStyleLbl="node4" presStyleIdx="2" presStyleCnt="1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640BCC0-F64D-4523-A072-B632A993A56B}" type="pres">
      <dgm:prSet presAssocID="{EDC74A0B-E508-40FD-9C55-F34CBFEFBD0B}" presName="rootConnector" presStyleLbl="node4" presStyleIdx="2" presStyleCnt="10"/>
      <dgm:spPr/>
      <dgm:t>
        <a:bodyPr/>
        <a:lstStyle/>
        <a:p>
          <a:endParaRPr lang="fr-FR"/>
        </a:p>
      </dgm:t>
    </dgm:pt>
    <dgm:pt modelId="{5D5E0EF4-257A-47DF-926D-C46FD34E8339}" type="pres">
      <dgm:prSet presAssocID="{EDC74A0B-E508-40FD-9C55-F34CBFEFBD0B}" presName="hierChild4" presStyleCnt="0"/>
      <dgm:spPr/>
    </dgm:pt>
    <dgm:pt modelId="{7680BAB6-3084-4AF0-8C7C-51615CE599C9}" type="pres">
      <dgm:prSet presAssocID="{C0846B7A-C7D8-4E16-8E39-7BC40252F570}" presName="Name37" presStyleLbl="parChTrans1D4" presStyleIdx="3" presStyleCnt="10"/>
      <dgm:spPr/>
      <dgm:t>
        <a:bodyPr/>
        <a:lstStyle/>
        <a:p>
          <a:endParaRPr lang="fr-FR"/>
        </a:p>
      </dgm:t>
    </dgm:pt>
    <dgm:pt modelId="{9F3E0586-A290-4F03-96A3-F53518A5E066}" type="pres">
      <dgm:prSet presAssocID="{601C27E0-9EC0-476F-B79D-82AE413C203A}" presName="hierRoot2" presStyleCnt="0">
        <dgm:presLayoutVars>
          <dgm:hierBranch val="init"/>
        </dgm:presLayoutVars>
      </dgm:prSet>
      <dgm:spPr/>
    </dgm:pt>
    <dgm:pt modelId="{0E95ECC2-9E31-4B6A-BFF7-5E2A91518482}" type="pres">
      <dgm:prSet presAssocID="{601C27E0-9EC0-476F-B79D-82AE413C203A}" presName="rootComposite" presStyleCnt="0"/>
      <dgm:spPr/>
    </dgm:pt>
    <dgm:pt modelId="{37E22A07-F6AB-45A5-8DC8-DFE122672A65}" type="pres">
      <dgm:prSet presAssocID="{601C27E0-9EC0-476F-B79D-82AE413C203A}" presName="rootText" presStyleLbl="node4" presStyleIdx="3" presStyleCnt="1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2A0242D-5EC2-42AB-BC56-BED6A1C3C0E7}" type="pres">
      <dgm:prSet presAssocID="{601C27E0-9EC0-476F-B79D-82AE413C203A}" presName="rootConnector" presStyleLbl="node4" presStyleIdx="3" presStyleCnt="10"/>
      <dgm:spPr/>
      <dgm:t>
        <a:bodyPr/>
        <a:lstStyle/>
        <a:p>
          <a:endParaRPr lang="fr-FR"/>
        </a:p>
      </dgm:t>
    </dgm:pt>
    <dgm:pt modelId="{C6D74C8D-2DCE-47AE-B2EA-F6915BC2C0D4}" type="pres">
      <dgm:prSet presAssocID="{601C27E0-9EC0-476F-B79D-82AE413C203A}" presName="hierChild4" presStyleCnt="0"/>
      <dgm:spPr/>
    </dgm:pt>
    <dgm:pt modelId="{48B34AAF-7200-4E79-BE88-3CFDF27F815A}" type="pres">
      <dgm:prSet presAssocID="{601C27E0-9EC0-476F-B79D-82AE413C203A}" presName="hierChild5" presStyleCnt="0"/>
      <dgm:spPr/>
    </dgm:pt>
    <dgm:pt modelId="{6CED0D9C-47D6-4DAC-A495-39FB10931CB8}" type="pres">
      <dgm:prSet presAssocID="{EDC74A0B-E508-40FD-9C55-F34CBFEFBD0B}" presName="hierChild5" presStyleCnt="0"/>
      <dgm:spPr/>
    </dgm:pt>
    <dgm:pt modelId="{8191D43D-C235-44FE-AF8B-729CAB4A8F6B}" type="pres">
      <dgm:prSet presAssocID="{D0A14D47-9FA3-40AE-9526-A37B2DB87201}" presName="Name37" presStyleLbl="parChTrans1D4" presStyleIdx="4" presStyleCnt="10"/>
      <dgm:spPr/>
      <dgm:t>
        <a:bodyPr/>
        <a:lstStyle/>
        <a:p>
          <a:endParaRPr lang="fr-FR"/>
        </a:p>
      </dgm:t>
    </dgm:pt>
    <dgm:pt modelId="{C7D7DA44-2DD1-41E7-BABA-79675A07FC85}" type="pres">
      <dgm:prSet presAssocID="{3E0125B7-A0FC-465A-BDDE-19A32C0DA7BF}" presName="hierRoot2" presStyleCnt="0">
        <dgm:presLayoutVars>
          <dgm:hierBranch val="init"/>
        </dgm:presLayoutVars>
      </dgm:prSet>
      <dgm:spPr/>
    </dgm:pt>
    <dgm:pt modelId="{1D96F25F-987F-43AF-9E8D-3F170688855A}" type="pres">
      <dgm:prSet presAssocID="{3E0125B7-A0FC-465A-BDDE-19A32C0DA7BF}" presName="rootComposite" presStyleCnt="0"/>
      <dgm:spPr/>
    </dgm:pt>
    <dgm:pt modelId="{F43DD31A-11B0-4D91-B533-E4F61F524B45}" type="pres">
      <dgm:prSet presAssocID="{3E0125B7-A0FC-465A-BDDE-19A32C0DA7BF}" presName="rootText" presStyleLbl="node4" presStyleIdx="4" presStyleCnt="1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90F44F1-D55C-4D4C-9648-2521EC316846}" type="pres">
      <dgm:prSet presAssocID="{3E0125B7-A0FC-465A-BDDE-19A32C0DA7BF}" presName="rootConnector" presStyleLbl="node4" presStyleIdx="4" presStyleCnt="10"/>
      <dgm:spPr/>
      <dgm:t>
        <a:bodyPr/>
        <a:lstStyle/>
        <a:p>
          <a:endParaRPr lang="fr-FR"/>
        </a:p>
      </dgm:t>
    </dgm:pt>
    <dgm:pt modelId="{22D3620B-A981-4A0F-A3F1-F86195A76CE3}" type="pres">
      <dgm:prSet presAssocID="{3E0125B7-A0FC-465A-BDDE-19A32C0DA7BF}" presName="hierChild4" presStyleCnt="0"/>
      <dgm:spPr/>
    </dgm:pt>
    <dgm:pt modelId="{7FDFE11F-A796-4947-9ED5-8F28F5A0B150}" type="pres">
      <dgm:prSet presAssocID="{C3C3DB47-1337-40BA-90AB-77879167E55A}" presName="Name37" presStyleLbl="parChTrans1D4" presStyleIdx="5" presStyleCnt="10"/>
      <dgm:spPr/>
      <dgm:t>
        <a:bodyPr/>
        <a:lstStyle/>
        <a:p>
          <a:endParaRPr lang="fr-FR"/>
        </a:p>
      </dgm:t>
    </dgm:pt>
    <dgm:pt modelId="{475D600B-F2D0-4A39-8ECA-A26992B31296}" type="pres">
      <dgm:prSet presAssocID="{E75D281A-84EC-4613-95A0-2FFD65D2EBE7}" presName="hierRoot2" presStyleCnt="0">
        <dgm:presLayoutVars>
          <dgm:hierBranch val="init"/>
        </dgm:presLayoutVars>
      </dgm:prSet>
      <dgm:spPr/>
    </dgm:pt>
    <dgm:pt modelId="{6E509DE0-137A-4ED3-9A2E-CA9017C79508}" type="pres">
      <dgm:prSet presAssocID="{E75D281A-84EC-4613-95A0-2FFD65D2EBE7}" presName="rootComposite" presStyleCnt="0"/>
      <dgm:spPr/>
    </dgm:pt>
    <dgm:pt modelId="{028C651F-0D73-4CFD-AB1E-F25102386837}" type="pres">
      <dgm:prSet presAssocID="{E75D281A-84EC-4613-95A0-2FFD65D2EBE7}" presName="rootText" presStyleLbl="node4" presStyleIdx="5" presStyleCnt="1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D757308-AAE1-43DD-8BFF-23B4DF1550F8}" type="pres">
      <dgm:prSet presAssocID="{E75D281A-84EC-4613-95A0-2FFD65D2EBE7}" presName="rootConnector" presStyleLbl="node4" presStyleIdx="5" presStyleCnt="10"/>
      <dgm:spPr/>
      <dgm:t>
        <a:bodyPr/>
        <a:lstStyle/>
        <a:p>
          <a:endParaRPr lang="fr-FR"/>
        </a:p>
      </dgm:t>
    </dgm:pt>
    <dgm:pt modelId="{05A7206F-B02C-4833-9F53-A3CC563E0FCD}" type="pres">
      <dgm:prSet presAssocID="{E75D281A-84EC-4613-95A0-2FFD65D2EBE7}" presName="hierChild4" presStyleCnt="0"/>
      <dgm:spPr/>
    </dgm:pt>
    <dgm:pt modelId="{81190663-D876-4E74-A4E1-663DB716A824}" type="pres">
      <dgm:prSet presAssocID="{43313A3E-A72B-4A43-AED9-A842EDF0DAFD}" presName="Name37" presStyleLbl="parChTrans1D4" presStyleIdx="6" presStyleCnt="10"/>
      <dgm:spPr/>
      <dgm:t>
        <a:bodyPr/>
        <a:lstStyle/>
        <a:p>
          <a:endParaRPr lang="fr-FR"/>
        </a:p>
      </dgm:t>
    </dgm:pt>
    <dgm:pt modelId="{67AD6A58-A5BE-4828-B0FF-A23E4A6C9DAB}" type="pres">
      <dgm:prSet presAssocID="{9CFD353C-0B2A-4D4A-86F1-303BF36694F2}" presName="hierRoot2" presStyleCnt="0">
        <dgm:presLayoutVars>
          <dgm:hierBranch val="init"/>
        </dgm:presLayoutVars>
      </dgm:prSet>
      <dgm:spPr/>
    </dgm:pt>
    <dgm:pt modelId="{9ACB83FE-2009-4EF2-969B-C4CC9F301EB1}" type="pres">
      <dgm:prSet presAssocID="{9CFD353C-0B2A-4D4A-86F1-303BF36694F2}" presName="rootComposite" presStyleCnt="0"/>
      <dgm:spPr/>
    </dgm:pt>
    <dgm:pt modelId="{23A20FA7-0D83-4273-8D69-D3D3D127852F}" type="pres">
      <dgm:prSet presAssocID="{9CFD353C-0B2A-4D4A-86F1-303BF36694F2}" presName="rootText" presStyleLbl="node4" presStyleIdx="6" presStyleCnt="1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D8446A9-9A04-4DC8-BAF0-D070EB01F28C}" type="pres">
      <dgm:prSet presAssocID="{9CFD353C-0B2A-4D4A-86F1-303BF36694F2}" presName="rootConnector" presStyleLbl="node4" presStyleIdx="6" presStyleCnt="10"/>
      <dgm:spPr/>
      <dgm:t>
        <a:bodyPr/>
        <a:lstStyle/>
        <a:p>
          <a:endParaRPr lang="fr-FR"/>
        </a:p>
      </dgm:t>
    </dgm:pt>
    <dgm:pt modelId="{A8CDB581-4505-4514-8D07-028E63920D88}" type="pres">
      <dgm:prSet presAssocID="{9CFD353C-0B2A-4D4A-86F1-303BF36694F2}" presName="hierChild4" presStyleCnt="0"/>
      <dgm:spPr/>
    </dgm:pt>
    <dgm:pt modelId="{4EBA5D9F-D239-4727-9C98-211B9C9C83F5}" type="pres">
      <dgm:prSet presAssocID="{9CFD353C-0B2A-4D4A-86F1-303BF36694F2}" presName="hierChild5" presStyleCnt="0"/>
      <dgm:spPr/>
    </dgm:pt>
    <dgm:pt modelId="{AD150A72-BAF8-46FA-A65A-18C484904588}" type="pres">
      <dgm:prSet presAssocID="{1855E224-34D9-4D9C-BEBB-8F162D57DD80}" presName="Name37" presStyleLbl="parChTrans1D4" presStyleIdx="7" presStyleCnt="10"/>
      <dgm:spPr/>
      <dgm:t>
        <a:bodyPr/>
        <a:lstStyle/>
        <a:p>
          <a:endParaRPr lang="fr-FR"/>
        </a:p>
      </dgm:t>
    </dgm:pt>
    <dgm:pt modelId="{4F7085AA-7E53-46A4-9737-90E76A0A05F3}" type="pres">
      <dgm:prSet presAssocID="{192FDC31-551E-4262-9B99-340B8DCC2AAF}" presName="hierRoot2" presStyleCnt="0">
        <dgm:presLayoutVars>
          <dgm:hierBranch val="init"/>
        </dgm:presLayoutVars>
      </dgm:prSet>
      <dgm:spPr/>
    </dgm:pt>
    <dgm:pt modelId="{9A9719FD-F825-470B-B01D-90B7CD706134}" type="pres">
      <dgm:prSet presAssocID="{192FDC31-551E-4262-9B99-340B8DCC2AAF}" presName="rootComposite" presStyleCnt="0"/>
      <dgm:spPr/>
    </dgm:pt>
    <dgm:pt modelId="{5D0C28EE-6855-4D39-88AA-6C7506DE0D31}" type="pres">
      <dgm:prSet presAssocID="{192FDC31-551E-4262-9B99-340B8DCC2AAF}" presName="rootText" presStyleLbl="node4" presStyleIdx="7" presStyleCnt="1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8E646E1-BDD6-4D2C-8F0F-45AE30B83EB4}" type="pres">
      <dgm:prSet presAssocID="{192FDC31-551E-4262-9B99-340B8DCC2AAF}" presName="rootConnector" presStyleLbl="node4" presStyleIdx="7" presStyleCnt="10"/>
      <dgm:spPr/>
      <dgm:t>
        <a:bodyPr/>
        <a:lstStyle/>
        <a:p>
          <a:endParaRPr lang="fr-FR"/>
        </a:p>
      </dgm:t>
    </dgm:pt>
    <dgm:pt modelId="{77BB3FE6-4609-4220-B82D-A662E656487A}" type="pres">
      <dgm:prSet presAssocID="{192FDC31-551E-4262-9B99-340B8DCC2AAF}" presName="hierChild4" presStyleCnt="0"/>
      <dgm:spPr/>
    </dgm:pt>
    <dgm:pt modelId="{4F0C1C0A-FD07-46E6-9A54-384099BFB690}" type="pres">
      <dgm:prSet presAssocID="{51DD49F2-B2D2-4928-8CE0-B0792A5F0A33}" presName="Name37" presStyleLbl="parChTrans1D4" presStyleIdx="8" presStyleCnt="10"/>
      <dgm:spPr/>
      <dgm:t>
        <a:bodyPr/>
        <a:lstStyle/>
        <a:p>
          <a:endParaRPr lang="fr-FR"/>
        </a:p>
      </dgm:t>
    </dgm:pt>
    <dgm:pt modelId="{5E49B5D3-8864-4BE3-8828-2EF5E1FC70A7}" type="pres">
      <dgm:prSet presAssocID="{50AFA3A8-2608-495F-9EFF-9957B08CEE02}" presName="hierRoot2" presStyleCnt="0">
        <dgm:presLayoutVars>
          <dgm:hierBranch val="init"/>
        </dgm:presLayoutVars>
      </dgm:prSet>
      <dgm:spPr/>
    </dgm:pt>
    <dgm:pt modelId="{382799C8-7A36-45C6-9476-3B706F833E46}" type="pres">
      <dgm:prSet presAssocID="{50AFA3A8-2608-495F-9EFF-9957B08CEE02}" presName="rootComposite" presStyleCnt="0"/>
      <dgm:spPr/>
    </dgm:pt>
    <dgm:pt modelId="{C56B0CBA-1F91-418D-BE06-6222246A8AD8}" type="pres">
      <dgm:prSet presAssocID="{50AFA3A8-2608-495F-9EFF-9957B08CEE02}" presName="rootText" presStyleLbl="node4" presStyleIdx="8" presStyleCnt="1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6883490-9AE0-41ED-BFCA-DB47B7398835}" type="pres">
      <dgm:prSet presAssocID="{50AFA3A8-2608-495F-9EFF-9957B08CEE02}" presName="rootConnector" presStyleLbl="node4" presStyleIdx="8" presStyleCnt="10"/>
      <dgm:spPr/>
      <dgm:t>
        <a:bodyPr/>
        <a:lstStyle/>
        <a:p>
          <a:endParaRPr lang="fr-FR"/>
        </a:p>
      </dgm:t>
    </dgm:pt>
    <dgm:pt modelId="{DC4BED3A-DE9E-47F2-AB59-65A24EF7F61D}" type="pres">
      <dgm:prSet presAssocID="{50AFA3A8-2608-495F-9EFF-9957B08CEE02}" presName="hierChild4" presStyleCnt="0"/>
      <dgm:spPr/>
    </dgm:pt>
    <dgm:pt modelId="{253CF40B-81EE-45CA-AE9F-D2B72F894271}" type="pres">
      <dgm:prSet presAssocID="{50AFA3A8-2608-495F-9EFF-9957B08CEE02}" presName="hierChild5" presStyleCnt="0"/>
      <dgm:spPr/>
    </dgm:pt>
    <dgm:pt modelId="{744BD9B2-8EF4-416A-A345-43055001B87E}" type="pres">
      <dgm:prSet presAssocID="{4D710DCC-9159-4A33-8753-F906F865EEC2}" presName="Name37" presStyleLbl="parChTrans1D4" presStyleIdx="9" presStyleCnt="10"/>
      <dgm:spPr/>
      <dgm:t>
        <a:bodyPr/>
        <a:lstStyle/>
        <a:p>
          <a:endParaRPr lang="fr-FR"/>
        </a:p>
      </dgm:t>
    </dgm:pt>
    <dgm:pt modelId="{2A570044-5AA7-45FA-8067-AF766267C0E3}" type="pres">
      <dgm:prSet presAssocID="{DCB61FE6-DBC4-42B4-B131-2754B7D1BFCB}" presName="hierRoot2" presStyleCnt="0">
        <dgm:presLayoutVars>
          <dgm:hierBranch val="init"/>
        </dgm:presLayoutVars>
      </dgm:prSet>
      <dgm:spPr/>
    </dgm:pt>
    <dgm:pt modelId="{61003C4C-F33E-4246-96DF-F500DD3C66AB}" type="pres">
      <dgm:prSet presAssocID="{DCB61FE6-DBC4-42B4-B131-2754B7D1BFCB}" presName="rootComposite" presStyleCnt="0"/>
      <dgm:spPr/>
    </dgm:pt>
    <dgm:pt modelId="{15A34EFF-4201-4CDA-81A1-C586D6A87BCD}" type="pres">
      <dgm:prSet presAssocID="{DCB61FE6-DBC4-42B4-B131-2754B7D1BFCB}" presName="rootText" presStyleLbl="node4" presStyleIdx="9" presStyleCnt="1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4040170-84B1-47A0-8639-2874BDF7A6F9}" type="pres">
      <dgm:prSet presAssocID="{DCB61FE6-DBC4-42B4-B131-2754B7D1BFCB}" presName="rootConnector" presStyleLbl="node4" presStyleIdx="9" presStyleCnt="10"/>
      <dgm:spPr/>
      <dgm:t>
        <a:bodyPr/>
        <a:lstStyle/>
        <a:p>
          <a:endParaRPr lang="fr-FR"/>
        </a:p>
      </dgm:t>
    </dgm:pt>
    <dgm:pt modelId="{069CFD47-3166-45A6-9365-F5263FB8009C}" type="pres">
      <dgm:prSet presAssocID="{DCB61FE6-DBC4-42B4-B131-2754B7D1BFCB}" presName="hierChild4" presStyleCnt="0"/>
      <dgm:spPr/>
    </dgm:pt>
    <dgm:pt modelId="{A4323FBC-B216-41DB-AB6E-5346113096C8}" type="pres">
      <dgm:prSet presAssocID="{DCB61FE6-DBC4-42B4-B131-2754B7D1BFCB}" presName="hierChild5" presStyleCnt="0"/>
      <dgm:spPr/>
    </dgm:pt>
    <dgm:pt modelId="{F017B7C1-3AEA-41F7-99D0-62F412B22F94}" type="pres">
      <dgm:prSet presAssocID="{192FDC31-551E-4262-9B99-340B8DCC2AAF}" presName="hierChild5" presStyleCnt="0"/>
      <dgm:spPr/>
    </dgm:pt>
    <dgm:pt modelId="{A5EA73AD-810C-4204-BA67-39EDCF1E35C6}" type="pres">
      <dgm:prSet presAssocID="{E75D281A-84EC-4613-95A0-2FFD65D2EBE7}" presName="hierChild5" presStyleCnt="0"/>
      <dgm:spPr/>
    </dgm:pt>
    <dgm:pt modelId="{29EDB398-A1C2-44CE-B2B0-E01FC5431E6A}" type="pres">
      <dgm:prSet presAssocID="{3E0125B7-A0FC-465A-BDDE-19A32C0DA7BF}" presName="hierChild5" presStyleCnt="0"/>
      <dgm:spPr/>
    </dgm:pt>
    <dgm:pt modelId="{5F06FF02-D300-4236-AA81-96D506EBBB3D}" type="pres">
      <dgm:prSet presAssocID="{00273CBB-89A5-4FCA-B0D3-840D640B1F44}" presName="hierChild5" presStyleCnt="0"/>
      <dgm:spPr/>
    </dgm:pt>
    <dgm:pt modelId="{D6F9DF24-9138-4927-B977-DAE6C9FE9F12}" type="pres">
      <dgm:prSet presAssocID="{67FF1238-A7EA-4DA3-881F-BD03BD507E3D}" presName="hierChild5" presStyleCnt="0"/>
      <dgm:spPr/>
    </dgm:pt>
    <dgm:pt modelId="{41AA6456-11B5-415B-8311-BD20D5121F05}" type="pres">
      <dgm:prSet presAssocID="{2925C82F-17A5-432B-8C35-F3CF54BA971D}" presName="hierChild3" presStyleCnt="0"/>
      <dgm:spPr/>
    </dgm:pt>
  </dgm:ptLst>
  <dgm:cxnLst>
    <dgm:cxn modelId="{25D4BB27-1D12-42A1-9E74-71FC4A540FC1}" type="presOf" srcId="{192FDC31-551E-4262-9B99-340B8DCC2AAF}" destId="{88E646E1-BDD6-4D2C-8F0F-45AE30B83EB4}" srcOrd="1" destOrd="0" presId="urn:microsoft.com/office/officeart/2005/8/layout/orgChart1"/>
    <dgm:cxn modelId="{82ABF896-89A7-457D-82CE-04F22C518E5E}" type="presOf" srcId="{9CFD353C-0B2A-4D4A-86F1-303BF36694F2}" destId="{ED8446A9-9A04-4DC8-BAF0-D070EB01F28C}" srcOrd="1" destOrd="0" presId="urn:microsoft.com/office/officeart/2005/8/layout/orgChart1"/>
    <dgm:cxn modelId="{BD48B92B-E30C-406A-9874-0F7BA4552DAD}" srcId="{00273CBB-89A5-4FCA-B0D3-840D640B1F44}" destId="{3E0125B7-A0FC-465A-BDDE-19A32C0DA7BF}" srcOrd="2" destOrd="0" parTransId="{D0A14D47-9FA3-40AE-9526-A37B2DB87201}" sibTransId="{057F9778-9049-4DDB-9588-0BE0EC335C13}"/>
    <dgm:cxn modelId="{6B9071B5-9B99-458D-94DF-7A3BF43985F5}" type="presOf" srcId="{3E0125B7-A0FC-465A-BDDE-19A32C0DA7BF}" destId="{F43DD31A-11B0-4D91-B533-E4F61F524B45}" srcOrd="0" destOrd="0" presId="urn:microsoft.com/office/officeart/2005/8/layout/orgChart1"/>
    <dgm:cxn modelId="{B3C20730-2E8C-49A1-96AD-B4213F386FB7}" type="presOf" srcId="{DCB61FE6-DBC4-42B4-B131-2754B7D1BFCB}" destId="{15A34EFF-4201-4CDA-81A1-C586D6A87BCD}" srcOrd="0" destOrd="0" presId="urn:microsoft.com/office/officeart/2005/8/layout/orgChart1"/>
    <dgm:cxn modelId="{F64AAF6D-D591-4D31-B21F-213BBEFF7494}" srcId="{192FDC31-551E-4262-9B99-340B8DCC2AAF}" destId="{DCB61FE6-DBC4-42B4-B131-2754B7D1BFCB}" srcOrd="1" destOrd="0" parTransId="{4D710DCC-9159-4A33-8753-F906F865EEC2}" sibTransId="{D02A71EC-F77A-4EC3-853D-48B1411DDE39}"/>
    <dgm:cxn modelId="{C80BD377-DC4C-431F-B66D-4A34B5403957}" type="presOf" srcId="{9CFD353C-0B2A-4D4A-86F1-303BF36694F2}" destId="{23A20FA7-0D83-4273-8D69-D3D3D127852F}" srcOrd="0" destOrd="0" presId="urn:microsoft.com/office/officeart/2005/8/layout/orgChart1"/>
    <dgm:cxn modelId="{330A3FE1-848D-498D-B0CC-D2DF645562E6}" type="presOf" srcId="{D0A14D47-9FA3-40AE-9526-A37B2DB87201}" destId="{8191D43D-C235-44FE-AF8B-729CAB4A8F6B}" srcOrd="0" destOrd="0" presId="urn:microsoft.com/office/officeart/2005/8/layout/orgChart1"/>
    <dgm:cxn modelId="{75C5A82C-B986-446A-B646-5A377F40B1F8}" type="presOf" srcId="{00273CBB-89A5-4FCA-B0D3-840D640B1F44}" destId="{69E2EE4C-C287-4DFE-B06E-D45CA45858ED}" srcOrd="1" destOrd="0" presId="urn:microsoft.com/office/officeart/2005/8/layout/orgChart1"/>
    <dgm:cxn modelId="{F7A9EA9B-FF7B-402A-AF59-9CBEBDEEAFE5}" srcId="{67FF1238-A7EA-4DA3-881F-BD03BD507E3D}" destId="{00273CBB-89A5-4FCA-B0D3-840D640B1F44}" srcOrd="0" destOrd="0" parTransId="{D2645180-F8CF-48B9-8345-4E2B8F350701}" sibTransId="{F50D5740-D4CA-4B0D-8DB3-166F36CE28E4}"/>
    <dgm:cxn modelId="{BDB341CD-A37C-4B41-8FBA-D668A4F63246}" type="presOf" srcId="{E75D281A-84EC-4613-95A0-2FFD65D2EBE7}" destId="{0D757308-AAE1-43DD-8BFF-23B4DF1550F8}" srcOrd="1" destOrd="0" presId="urn:microsoft.com/office/officeart/2005/8/layout/orgChart1"/>
    <dgm:cxn modelId="{6814BC85-D134-48E6-A3C3-B20EB94C96B3}" srcId="{160799FA-E34C-4000-ABB2-A949895F3975}" destId="{2925C82F-17A5-432B-8C35-F3CF54BA971D}" srcOrd="0" destOrd="0" parTransId="{3AF512ED-359A-4EA0-A29B-7FFF885CE5D5}" sibTransId="{0818ACC8-2490-40BD-AC67-EF4A3341A4C5}"/>
    <dgm:cxn modelId="{2F4F2D7F-3322-42A9-A8E1-4284143CB913}" srcId="{00273CBB-89A5-4FCA-B0D3-840D640B1F44}" destId="{EDC74A0B-E508-40FD-9C55-F34CBFEFBD0B}" srcOrd="1" destOrd="0" parTransId="{7C0086A9-8A83-4AAA-8D81-2FECF0D746F9}" sibTransId="{1E7699CE-2D38-4C23-A944-5F5231B8A43F}"/>
    <dgm:cxn modelId="{0D024D5B-1D61-4978-BB74-FE2B27B3B3C3}" type="presOf" srcId="{160799FA-E34C-4000-ABB2-A949895F3975}" destId="{2C4D0518-A1DA-4E98-BB96-4174A3A2A158}" srcOrd="0" destOrd="0" presId="urn:microsoft.com/office/officeart/2005/8/layout/orgChart1"/>
    <dgm:cxn modelId="{C92315EE-42A2-4E63-BAAC-2EFEA9821845}" type="presOf" srcId="{2925C82F-17A5-432B-8C35-F3CF54BA971D}" destId="{5D05024A-EC34-4DFC-8660-1AAE86B49E60}" srcOrd="1" destOrd="0" presId="urn:microsoft.com/office/officeart/2005/8/layout/orgChart1"/>
    <dgm:cxn modelId="{38DA31F1-DBC0-465F-B80D-EF8C7A192B9B}" type="presOf" srcId="{1855E224-34D9-4D9C-BEBB-8F162D57DD80}" destId="{AD150A72-BAF8-46FA-A65A-18C484904588}" srcOrd="0" destOrd="0" presId="urn:microsoft.com/office/officeart/2005/8/layout/orgChart1"/>
    <dgm:cxn modelId="{161BE35D-2208-4C2F-8584-2F31C5FBEACC}" type="presOf" srcId="{67FF1238-A7EA-4DA3-881F-BD03BD507E3D}" destId="{62E2E0B6-7C57-4D6A-A246-F4F19310022D}" srcOrd="0" destOrd="0" presId="urn:microsoft.com/office/officeart/2005/8/layout/orgChart1"/>
    <dgm:cxn modelId="{507F4661-49F5-479C-80FD-095DEC823F01}" type="presOf" srcId="{67FF1238-A7EA-4DA3-881F-BD03BD507E3D}" destId="{EC2B1045-FD6B-4FF8-B3FB-329C2D6E6845}" srcOrd="1" destOrd="0" presId="urn:microsoft.com/office/officeart/2005/8/layout/orgChart1"/>
    <dgm:cxn modelId="{7BF246AD-5480-4134-92D4-BC110B7671CB}" type="presOf" srcId="{2925C82F-17A5-432B-8C35-F3CF54BA971D}" destId="{A3B8283A-6791-4150-BB5A-F42EAABD0D5D}" srcOrd="0" destOrd="0" presId="urn:microsoft.com/office/officeart/2005/8/layout/orgChart1"/>
    <dgm:cxn modelId="{4A7A6405-3D2D-49AB-A78A-B0D5E5A6D015}" type="presOf" srcId="{43313A3E-A72B-4A43-AED9-A842EDF0DAFD}" destId="{81190663-D876-4E74-A4E1-663DB716A824}" srcOrd="0" destOrd="0" presId="urn:microsoft.com/office/officeart/2005/8/layout/orgChart1"/>
    <dgm:cxn modelId="{7C45B3CF-FF58-4304-A0FD-3436E1EA70E0}" srcId="{2925C82F-17A5-432B-8C35-F3CF54BA971D}" destId="{67FF1238-A7EA-4DA3-881F-BD03BD507E3D}" srcOrd="0" destOrd="0" parTransId="{35E7573B-EC90-4851-8744-C65096680B63}" sibTransId="{E9EDEFFE-D05F-41C2-B3DC-FCE37F7D9842}"/>
    <dgm:cxn modelId="{9F54E66E-3028-4889-8511-B035E21D9D2E}" type="presOf" srcId="{00273CBB-89A5-4FCA-B0D3-840D640B1F44}" destId="{6563B469-098E-4A10-B3EA-C59B6B5CCA8F}" srcOrd="0" destOrd="0" presId="urn:microsoft.com/office/officeart/2005/8/layout/orgChart1"/>
    <dgm:cxn modelId="{BA86804E-4557-437B-AAE8-1D7836C2E095}" type="presOf" srcId="{601C27E0-9EC0-476F-B79D-82AE413C203A}" destId="{B2A0242D-5EC2-42AB-BC56-BED6A1C3C0E7}" srcOrd="1" destOrd="0" presId="urn:microsoft.com/office/officeart/2005/8/layout/orgChart1"/>
    <dgm:cxn modelId="{B6C75636-ED07-4E40-A077-DDE0092DC64A}" type="presOf" srcId="{192FDC31-551E-4262-9B99-340B8DCC2AAF}" destId="{5D0C28EE-6855-4D39-88AA-6C7506DE0D31}" srcOrd="0" destOrd="0" presId="urn:microsoft.com/office/officeart/2005/8/layout/orgChart1"/>
    <dgm:cxn modelId="{D8AF266B-54EF-4432-BD08-9F4B668B7E80}" type="presOf" srcId="{C3C3DB47-1337-40BA-90AB-77879167E55A}" destId="{7FDFE11F-A796-4947-9ED5-8F28F5A0B150}" srcOrd="0" destOrd="0" presId="urn:microsoft.com/office/officeart/2005/8/layout/orgChart1"/>
    <dgm:cxn modelId="{ACC05951-3C06-434F-AE98-8F35653A3088}" type="presOf" srcId="{2E49C6EC-EC2C-4B5F-9A2B-7D9EDCC40A98}" destId="{B2B53F95-A30C-4893-9591-11383EDBE88D}" srcOrd="1" destOrd="0" presId="urn:microsoft.com/office/officeart/2005/8/layout/orgChart1"/>
    <dgm:cxn modelId="{6C869727-3229-4F2A-8FDF-4CCFCD8B46EA}" type="presOf" srcId="{D2645180-F8CF-48B9-8345-4E2B8F350701}" destId="{6FBF47C2-3C9A-4A66-BC69-8DB3CDB06B06}" srcOrd="0" destOrd="0" presId="urn:microsoft.com/office/officeart/2005/8/layout/orgChart1"/>
    <dgm:cxn modelId="{ED9A74E7-7FBC-43D5-B719-3E8B8A89A61E}" type="presOf" srcId="{AEFBD2D5-E554-49B8-84CF-9D273EC38AEF}" destId="{CF614E7C-05D7-45F3-A7EF-663BCF4210E0}" srcOrd="0" destOrd="0" presId="urn:microsoft.com/office/officeart/2005/8/layout/orgChart1"/>
    <dgm:cxn modelId="{D437A5D1-10FB-4409-A80D-DB888B35B166}" type="presOf" srcId="{E75D281A-84EC-4613-95A0-2FFD65D2EBE7}" destId="{028C651F-0D73-4CFD-AB1E-F25102386837}" srcOrd="0" destOrd="0" presId="urn:microsoft.com/office/officeart/2005/8/layout/orgChart1"/>
    <dgm:cxn modelId="{22A59B2B-0072-4213-8625-7E55632948ED}" srcId="{192FDC31-551E-4262-9B99-340B8DCC2AAF}" destId="{50AFA3A8-2608-495F-9EFF-9957B08CEE02}" srcOrd="0" destOrd="0" parTransId="{51DD49F2-B2D2-4928-8CE0-B0792A5F0A33}" sibTransId="{77A2E91F-D732-4DD7-9ADA-F10046594BB3}"/>
    <dgm:cxn modelId="{18D64F3A-7CBF-415C-9B84-BE46D28A7679}" srcId="{00273CBB-89A5-4FCA-B0D3-840D640B1F44}" destId="{2E49C6EC-EC2C-4B5F-9A2B-7D9EDCC40A98}" srcOrd="0" destOrd="0" parTransId="{1D82EA4F-CF37-4C0D-9AA0-70DEB9197944}" sibTransId="{4AAD0CD6-027D-412F-B6A8-91F64D2B4AC8}"/>
    <dgm:cxn modelId="{70C2C73B-C171-482C-8859-CE6E7D2D01E3}" srcId="{EDC74A0B-E508-40FD-9C55-F34CBFEFBD0B}" destId="{601C27E0-9EC0-476F-B79D-82AE413C203A}" srcOrd="0" destOrd="0" parTransId="{C0846B7A-C7D8-4E16-8E39-7BC40252F570}" sibTransId="{BC00435F-DFAD-421D-BF46-8EAFC23CB31D}"/>
    <dgm:cxn modelId="{B6897FDF-D3E8-4037-A3E2-40F9977644D0}" type="presOf" srcId="{7C0086A9-8A83-4AAA-8D81-2FECF0D746F9}" destId="{8BC54724-DC23-4448-B66C-633C1FE914DB}" srcOrd="0" destOrd="0" presId="urn:microsoft.com/office/officeart/2005/8/layout/orgChart1"/>
    <dgm:cxn modelId="{43EF5160-7303-4078-9049-94FCBDBBD036}" type="presOf" srcId="{DCB61FE6-DBC4-42B4-B131-2754B7D1BFCB}" destId="{C4040170-84B1-47A0-8639-2874BDF7A6F9}" srcOrd="1" destOrd="0" presId="urn:microsoft.com/office/officeart/2005/8/layout/orgChart1"/>
    <dgm:cxn modelId="{04B14275-8B10-4A36-A305-A3C781DE53D8}" type="presOf" srcId="{EDC74A0B-E508-40FD-9C55-F34CBFEFBD0B}" destId="{8640BCC0-F64D-4523-A072-B632A993A56B}" srcOrd="1" destOrd="0" presId="urn:microsoft.com/office/officeart/2005/8/layout/orgChart1"/>
    <dgm:cxn modelId="{E9B90F48-49EE-4D09-B30F-8526EE9D11F5}" type="presOf" srcId="{1D82EA4F-CF37-4C0D-9AA0-70DEB9197944}" destId="{8AD9DD3F-AE1F-4E43-B735-CB9E6B2E8C0A}" srcOrd="0" destOrd="0" presId="urn:microsoft.com/office/officeart/2005/8/layout/orgChart1"/>
    <dgm:cxn modelId="{DA61248B-2317-4C8A-8C7E-E8862E8F2A7F}" srcId="{2E49C6EC-EC2C-4B5F-9A2B-7D9EDCC40A98}" destId="{7E293275-406E-4DE4-A4BE-56D5BEA17E8F}" srcOrd="0" destOrd="0" parTransId="{AEFBD2D5-E554-49B8-84CF-9D273EC38AEF}" sibTransId="{9F9065F9-9A6B-47E5-A803-C5E59E28CE94}"/>
    <dgm:cxn modelId="{79CCCB79-EFE9-4FDA-8115-33A51823020B}" type="presOf" srcId="{C0846B7A-C7D8-4E16-8E39-7BC40252F570}" destId="{7680BAB6-3084-4AF0-8C7C-51615CE599C9}" srcOrd="0" destOrd="0" presId="urn:microsoft.com/office/officeart/2005/8/layout/orgChart1"/>
    <dgm:cxn modelId="{1188B92A-2045-4973-B0C3-4863D4801993}" srcId="{E75D281A-84EC-4613-95A0-2FFD65D2EBE7}" destId="{9CFD353C-0B2A-4D4A-86F1-303BF36694F2}" srcOrd="0" destOrd="0" parTransId="{43313A3E-A72B-4A43-AED9-A842EDF0DAFD}" sibTransId="{CADA7DC0-1D66-4585-83F2-181246945D7D}"/>
    <dgm:cxn modelId="{5C550C64-03F3-4B59-8847-EC6D540AB8E3}" type="presOf" srcId="{51DD49F2-B2D2-4928-8CE0-B0792A5F0A33}" destId="{4F0C1C0A-FD07-46E6-9A54-384099BFB690}" srcOrd="0" destOrd="0" presId="urn:microsoft.com/office/officeart/2005/8/layout/orgChart1"/>
    <dgm:cxn modelId="{D2665DD8-FB36-45A2-A173-F8028F9E7AA8}" type="presOf" srcId="{3E0125B7-A0FC-465A-BDDE-19A32C0DA7BF}" destId="{290F44F1-D55C-4D4C-9648-2521EC316846}" srcOrd="1" destOrd="0" presId="urn:microsoft.com/office/officeart/2005/8/layout/orgChart1"/>
    <dgm:cxn modelId="{4C6BF105-D7A5-44E7-8E2A-FDA2D9413382}" type="presOf" srcId="{601C27E0-9EC0-476F-B79D-82AE413C203A}" destId="{37E22A07-F6AB-45A5-8DC8-DFE122672A65}" srcOrd="0" destOrd="0" presId="urn:microsoft.com/office/officeart/2005/8/layout/orgChart1"/>
    <dgm:cxn modelId="{FA1F17E9-99B8-4DA7-B539-5FC70B517FD5}" srcId="{3E0125B7-A0FC-465A-BDDE-19A32C0DA7BF}" destId="{E75D281A-84EC-4613-95A0-2FFD65D2EBE7}" srcOrd="0" destOrd="0" parTransId="{C3C3DB47-1337-40BA-90AB-77879167E55A}" sibTransId="{C5022BC0-0318-43C5-AE35-065231B90B2F}"/>
    <dgm:cxn modelId="{F7512212-0F7D-4CA3-8C92-5AC96BE8F232}" type="presOf" srcId="{7E293275-406E-4DE4-A4BE-56D5BEA17E8F}" destId="{53CFC4DE-6193-4B6F-9224-FA9F871E09E2}" srcOrd="1" destOrd="0" presId="urn:microsoft.com/office/officeart/2005/8/layout/orgChart1"/>
    <dgm:cxn modelId="{DC795620-7AD7-45F3-9166-EEA38336A59A}" type="presOf" srcId="{35E7573B-EC90-4851-8744-C65096680B63}" destId="{EF1D3897-DDBC-4A80-9FF3-3EE60DF875F7}" srcOrd="0" destOrd="0" presId="urn:microsoft.com/office/officeart/2005/8/layout/orgChart1"/>
    <dgm:cxn modelId="{7E4B0514-6049-40E2-B457-E3C7E35FD3A4}" type="presOf" srcId="{7E293275-406E-4DE4-A4BE-56D5BEA17E8F}" destId="{065101C9-2476-4D47-B215-A3D9537339D5}" srcOrd="0" destOrd="0" presId="urn:microsoft.com/office/officeart/2005/8/layout/orgChart1"/>
    <dgm:cxn modelId="{90E84E8D-A646-42E3-9533-7DAD05C1B6A8}" type="presOf" srcId="{EDC74A0B-E508-40FD-9C55-F34CBFEFBD0B}" destId="{4365CF32-8D6B-4976-99C1-A7C5D4C09F26}" srcOrd="0" destOrd="0" presId="urn:microsoft.com/office/officeart/2005/8/layout/orgChart1"/>
    <dgm:cxn modelId="{4B4F722B-A156-4929-8AE3-393F39F890DA}" type="presOf" srcId="{50AFA3A8-2608-495F-9EFF-9957B08CEE02}" destId="{A6883490-9AE0-41ED-BFCA-DB47B7398835}" srcOrd="1" destOrd="0" presId="urn:microsoft.com/office/officeart/2005/8/layout/orgChart1"/>
    <dgm:cxn modelId="{10D61A94-F546-4B85-A76C-CA450463F2E2}" srcId="{E75D281A-84EC-4613-95A0-2FFD65D2EBE7}" destId="{192FDC31-551E-4262-9B99-340B8DCC2AAF}" srcOrd="1" destOrd="0" parTransId="{1855E224-34D9-4D9C-BEBB-8F162D57DD80}" sibTransId="{8E7BDC5D-4A66-44C9-A0ED-2DFB942B8F10}"/>
    <dgm:cxn modelId="{4A30B91F-61D1-44A8-9065-49A9A5991EBB}" type="presOf" srcId="{50AFA3A8-2608-495F-9EFF-9957B08CEE02}" destId="{C56B0CBA-1F91-418D-BE06-6222246A8AD8}" srcOrd="0" destOrd="0" presId="urn:microsoft.com/office/officeart/2005/8/layout/orgChart1"/>
    <dgm:cxn modelId="{0BFA628F-1F6B-4A9F-B8AD-4285840C1C7B}" type="presOf" srcId="{4D710DCC-9159-4A33-8753-F906F865EEC2}" destId="{744BD9B2-8EF4-416A-A345-43055001B87E}" srcOrd="0" destOrd="0" presId="urn:microsoft.com/office/officeart/2005/8/layout/orgChart1"/>
    <dgm:cxn modelId="{9E9817FC-B2BF-4E4A-8F1B-0EE0105F5C64}" type="presOf" srcId="{2E49C6EC-EC2C-4B5F-9A2B-7D9EDCC40A98}" destId="{73B79930-9496-4690-B7FF-6ED33F3A2595}" srcOrd="0" destOrd="0" presId="urn:microsoft.com/office/officeart/2005/8/layout/orgChart1"/>
    <dgm:cxn modelId="{0C517339-9E95-43DD-B6B0-17C4828AD3FA}" type="presParOf" srcId="{2C4D0518-A1DA-4E98-BB96-4174A3A2A158}" destId="{83BF8DCA-4EE3-407C-B443-C41C56C419C8}" srcOrd="0" destOrd="0" presId="urn:microsoft.com/office/officeart/2005/8/layout/orgChart1"/>
    <dgm:cxn modelId="{AF0A637E-D9AF-4B18-AF3C-286103DB4657}" type="presParOf" srcId="{83BF8DCA-4EE3-407C-B443-C41C56C419C8}" destId="{B26FC7C7-BC5C-438A-B17F-D8E98272B938}" srcOrd="0" destOrd="0" presId="urn:microsoft.com/office/officeart/2005/8/layout/orgChart1"/>
    <dgm:cxn modelId="{85977990-C19F-47B3-ABF4-0A38144088C5}" type="presParOf" srcId="{B26FC7C7-BC5C-438A-B17F-D8E98272B938}" destId="{A3B8283A-6791-4150-BB5A-F42EAABD0D5D}" srcOrd="0" destOrd="0" presId="urn:microsoft.com/office/officeart/2005/8/layout/orgChart1"/>
    <dgm:cxn modelId="{4E86BCD0-0FFF-44A7-A507-E386D167F8BE}" type="presParOf" srcId="{B26FC7C7-BC5C-438A-B17F-D8E98272B938}" destId="{5D05024A-EC34-4DFC-8660-1AAE86B49E60}" srcOrd="1" destOrd="0" presId="urn:microsoft.com/office/officeart/2005/8/layout/orgChart1"/>
    <dgm:cxn modelId="{D43B5B8E-CD82-433A-B2AF-86E066282B54}" type="presParOf" srcId="{83BF8DCA-4EE3-407C-B443-C41C56C419C8}" destId="{3E252B30-B757-487E-BB2E-1987F4B3E49B}" srcOrd="1" destOrd="0" presId="urn:microsoft.com/office/officeart/2005/8/layout/orgChart1"/>
    <dgm:cxn modelId="{346D160C-8C9E-4AB8-BFD5-92ACEBFF9175}" type="presParOf" srcId="{3E252B30-B757-487E-BB2E-1987F4B3E49B}" destId="{EF1D3897-DDBC-4A80-9FF3-3EE60DF875F7}" srcOrd="0" destOrd="0" presId="urn:microsoft.com/office/officeart/2005/8/layout/orgChart1"/>
    <dgm:cxn modelId="{50481FD0-6577-4B0F-BCD1-A5257E28C2AA}" type="presParOf" srcId="{3E252B30-B757-487E-BB2E-1987F4B3E49B}" destId="{49472163-3461-4A12-81B1-C4E8CCE350F5}" srcOrd="1" destOrd="0" presId="urn:microsoft.com/office/officeart/2005/8/layout/orgChart1"/>
    <dgm:cxn modelId="{29C9E747-A26C-4325-A149-695EBFDA33C3}" type="presParOf" srcId="{49472163-3461-4A12-81B1-C4E8CCE350F5}" destId="{618BED50-BFB7-428E-B9C5-95FD8122CF72}" srcOrd="0" destOrd="0" presId="urn:microsoft.com/office/officeart/2005/8/layout/orgChart1"/>
    <dgm:cxn modelId="{E0506EF0-94E9-4334-9B23-B7E84B2F394F}" type="presParOf" srcId="{618BED50-BFB7-428E-B9C5-95FD8122CF72}" destId="{62E2E0B6-7C57-4D6A-A246-F4F19310022D}" srcOrd="0" destOrd="0" presId="urn:microsoft.com/office/officeart/2005/8/layout/orgChart1"/>
    <dgm:cxn modelId="{B7CE5B81-72BA-4C68-9170-916A8FE44130}" type="presParOf" srcId="{618BED50-BFB7-428E-B9C5-95FD8122CF72}" destId="{EC2B1045-FD6B-4FF8-B3FB-329C2D6E6845}" srcOrd="1" destOrd="0" presId="urn:microsoft.com/office/officeart/2005/8/layout/orgChart1"/>
    <dgm:cxn modelId="{735DE966-87F2-4F66-80DB-E91C3003FA05}" type="presParOf" srcId="{49472163-3461-4A12-81B1-C4E8CCE350F5}" destId="{01193CF7-EEDE-48E7-8CD0-470346668E7F}" srcOrd="1" destOrd="0" presId="urn:microsoft.com/office/officeart/2005/8/layout/orgChart1"/>
    <dgm:cxn modelId="{46CE8BA8-7ABD-43A7-8347-4D5C9ECA1E58}" type="presParOf" srcId="{01193CF7-EEDE-48E7-8CD0-470346668E7F}" destId="{6FBF47C2-3C9A-4A66-BC69-8DB3CDB06B06}" srcOrd="0" destOrd="0" presId="urn:microsoft.com/office/officeart/2005/8/layout/orgChart1"/>
    <dgm:cxn modelId="{6BB97ECC-CC50-4679-A7ED-C09743B0D586}" type="presParOf" srcId="{01193CF7-EEDE-48E7-8CD0-470346668E7F}" destId="{85A13C8D-9310-403D-BE75-3F2B1D2D47D4}" srcOrd="1" destOrd="0" presId="urn:microsoft.com/office/officeart/2005/8/layout/orgChart1"/>
    <dgm:cxn modelId="{FA58D3C0-7B09-4E79-8B13-ADE5346DBF4D}" type="presParOf" srcId="{85A13C8D-9310-403D-BE75-3F2B1D2D47D4}" destId="{BAED6CD3-90C7-4837-A984-D39A2236D56D}" srcOrd="0" destOrd="0" presId="urn:microsoft.com/office/officeart/2005/8/layout/orgChart1"/>
    <dgm:cxn modelId="{AF84DA52-0689-4182-B6AB-CBFD40274D2B}" type="presParOf" srcId="{BAED6CD3-90C7-4837-A984-D39A2236D56D}" destId="{6563B469-098E-4A10-B3EA-C59B6B5CCA8F}" srcOrd="0" destOrd="0" presId="urn:microsoft.com/office/officeart/2005/8/layout/orgChart1"/>
    <dgm:cxn modelId="{BF4BCE69-DC63-40C8-B5A2-134333B48919}" type="presParOf" srcId="{BAED6CD3-90C7-4837-A984-D39A2236D56D}" destId="{69E2EE4C-C287-4DFE-B06E-D45CA45858ED}" srcOrd="1" destOrd="0" presId="urn:microsoft.com/office/officeart/2005/8/layout/orgChart1"/>
    <dgm:cxn modelId="{CD925AC0-D749-444F-99F1-75FC8C9A7498}" type="presParOf" srcId="{85A13C8D-9310-403D-BE75-3F2B1D2D47D4}" destId="{2727D9D4-5AAC-4917-9CE6-D5F84134C12A}" srcOrd="1" destOrd="0" presId="urn:microsoft.com/office/officeart/2005/8/layout/orgChart1"/>
    <dgm:cxn modelId="{B4EEF25B-5759-4364-8081-86C60254DD33}" type="presParOf" srcId="{2727D9D4-5AAC-4917-9CE6-D5F84134C12A}" destId="{8AD9DD3F-AE1F-4E43-B735-CB9E6B2E8C0A}" srcOrd="0" destOrd="0" presId="urn:microsoft.com/office/officeart/2005/8/layout/orgChart1"/>
    <dgm:cxn modelId="{19F724FF-E43F-4863-BF81-BB5CCC7EF1E1}" type="presParOf" srcId="{2727D9D4-5AAC-4917-9CE6-D5F84134C12A}" destId="{33245C91-6B83-45CF-9E5F-5B003184C66D}" srcOrd="1" destOrd="0" presId="urn:microsoft.com/office/officeart/2005/8/layout/orgChart1"/>
    <dgm:cxn modelId="{9A5F01E7-C05F-4BDD-85A1-7F0DE160F597}" type="presParOf" srcId="{33245C91-6B83-45CF-9E5F-5B003184C66D}" destId="{C88F9870-485E-41E4-92B7-FA3E9620BD90}" srcOrd="0" destOrd="0" presId="urn:microsoft.com/office/officeart/2005/8/layout/orgChart1"/>
    <dgm:cxn modelId="{4D1284C0-D93B-4D4B-A55C-AC975D12FD81}" type="presParOf" srcId="{C88F9870-485E-41E4-92B7-FA3E9620BD90}" destId="{73B79930-9496-4690-B7FF-6ED33F3A2595}" srcOrd="0" destOrd="0" presId="urn:microsoft.com/office/officeart/2005/8/layout/orgChart1"/>
    <dgm:cxn modelId="{56463703-8874-41A3-8E06-663CE82448F5}" type="presParOf" srcId="{C88F9870-485E-41E4-92B7-FA3E9620BD90}" destId="{B2B53F95-A30C-4893-9591-11383EDBE88D}" srcOrd="1" destOrd="0" presId="urn:microsoft.com/office/officeart/2005/8/layout/orgChart1"/>
    <dgm:cxn modelId="{F52FAE19-308E-4309-9FA6-EECB8CC11A19}" type="presParOf" srcId="{33245C91-6B83-45CF-9E5F-5B003184C66D}" destId="{C1C68091-BEAC-499C-B402-6D9A7025F1F1}" srcOrd="1" destOrd="0" presId="urn:microsoft.com/office/officeart/2005/8/layout/orgChart1"/>
    <dgm:cxn modelId="{CCF17534-6972-4D18-9824-0864F9283D33}" type="presParOf" srcId="{C1C68091-BEAC-499C-B402-6D9A7025F1F1}" destId="{CF614E7C-05D7-45F3-A7EF-663BCF4210E0}" srcOrd="0" destOrd="0" presId="urn:microsoft.com/office/officeart/2005/8/layout/orgChart1"/>
    <dgm:cxn modelId="{C34C32A1-421A-4D45-A9C1-6BD00FF3D697}" type="presParOf" srcId="{C1C68091-BEAC-499C-B402-6D9A7025F1F1}" destId="{5132D141-6B5E-4145-8C38-A4D8A0AD59CC}" srcOrd="1" destOrd="0" presId="urn:microsoft.com/office/officeart/2005/8/layout/orgChart1"/>
    <dgm:cxn modelId="{BFFF3566-F116-4A28-9C33-43BE5C0E5241}" type="presParOf" srcId="{5132D141-6B5E-4145-8C38-A4D8A0AD59CC}" destId="{A8D46569-FD08-4473-B365-EF8BC828753E}" srcOrd="0" destOrd="0" presId="urn:microsoft.com/office/officeart/2005/8/layout/orgChart1"/>
    <dgm:cxn modelId="{95102D81-950D-478A-AEAB-81D0FFE9CAEB}" type="presParOf" srcId="{A8D46569-FD08-4473-B365-EF8BC828753E}" destId="{065101C9-2476-4D47-B215-A3D9537339D5}" srcOrd="0" destOrd="0" presId="urn:microsoft.com/office/officeart/2005/8/layout/orgChart1"/>
    <dgm:cxn modelId="{86D784F0-4568-463D-9D71-B8D3F82A8F7F}" type="presParOf" srcId="{A8D46569-FD08-4473-B365-EF8BC828753E}" destId="{53CFC4DE-6193-4B6F-9224-FA9F871E09E2}" srcOrd="1" destOrd="0" presId="urn:microsoft.com/office/officeart/2005/8/layout/orgChart1"/>
    <dgm:cxn modelId="{040EC998-D587-4D54-91CB-9107813A84D8}" type="presParOf" srcId="{5132D141-6B5E-4145-8C38-A4D8A0AD59CC}" destId="{AC2816E3-079C-4721-82E0-77E7BF4EEF3C}" srcOrd="1" destOrd="0" presId="urn:microsoft.com/office/officeart/2005/8/layout/orgChart1"/>
    <dgm:cxn modelId="{AC83D6EE-6719-47D0-9C4A-2B89AA149AA7}" type="presParOf" srcId="{5132D141-6B5E-4145-8C38-A4D8A0AD59CC}" destId="{C7074A08-9358-4381-999F-DB12AB49DE7C}" srcOrd="2" destOrd="0" presId="urn:microsoft.com/office/officeart/2005/8/layout/orgChart1"/>
    <dgm:cxn modelId="{4DDD83F0-EBB4-4214-BC41-9AB8A3614379}" type="presParOf" srcId="{33245C91-6B83-45CF-9E5F-5B003184C66D}" destId="{0850BCBD-ED8E-45F0-A603-F00E0CF35470}" srcOrd="2" destOrd="0" presId="urn:microsoft.com/office/officeart/2005/8/layout/orgChart1"/>
    <dgm:cxn modelId="{369913E5-4666-4860-A420-590DA8120A11}" type="presParOf" srcId="{2727D9D4-5AAC-4917-9CE6-D5F84134C12A}" destId="{8BC54724-DC23-4448-B66C-633C1FE914DB}" srcOrd="2" destOrd="0" presId="urn:microsoft.com/office/officeart/2005/8/layout/orgChart1"/>
    <dgm:cxn modelId="{4177483F-BD39-4D17-B28B-0D93D74C7F2E}" type="presParOf" srcId="{2727D9D4-5AAC-4917-9CE6-D5F84134C12A}" destId="{786640CD-FF75-4F7F-B6B6-80AC67D57D55}" srcOrd="3" destOrd="0" presId="urn:microsoft.com/office/officeart/2005/8/layout/orgChart1"/>
    <dgm:cxn modelId="{2610B9E1-8A95-4253-93DD-56C2D26B1B9F}" type="presParOf" srcId="{786640CD-FF75-4F7F-B6B6-80AC67D57D55}" destId="{0EF2B064-8AC1-44AB-A563-C5D3A3BC8080}" srcOrd="0" destOrd="0" presId="urn:microsoft.com/office/officeart/2005/8/layout/orgChart1"/>
    <dgm:cxn modelId="{8CC6167F-9ED3-47A8-B638-D2278ADEEBB4}" type="presParOf" srcId="{0EF2B064-8AC1-44AB-A563-C5D3A3BC8080}" destId="{4365CF32-8D6B-4976-99C1-A7C5D4C09F26}" srcOrd="0" destOrd="0" presId="urn:microsoft.com/office/officeart/2005/8/layout/orgChart1"/>
    <dgm:cxn modelId="{1FD745C8-BD87-4A01-A5AC-0BF58B14138A}" type="presParOf" srcId="{0EF2B064-8AC1-44AB-A563-C5D3A3BC8080}" destId="{8640BCC0-F64D-4523-A072-B632A993A56B}" srcOrd="1" destOrd="0" presId="urn:microsoft.com/office/officeart/2005/8/layout/orgChart1"/>
    <dgm:cxn modelId="{2AD3D0EE-E62B-44BC-849D-24572775493C}" type="presParOf" srcId="{786640CD-FF75-4F7F-B6B6-80AC67D57D55}" destId="{5D5E0EF4-257A-47DF-926D-C46FD34E8339}" srcOrd="1" destOrd="0" presId="urn:microsoft.com/office/officeart/2005/8/layout/orgChart1"/>
    <dgm:cxn modelId="{8046FE3A-F01C-4A8B-A924-F6DAA71579F7}" type="presParOf" srcId="{5D5E0EF4-257A-47DF-926D-C46FD34E8339}" destId="{7680BAB6-3084-4AF0-8C7C-51615CE599C9}" srcOrd="0" destOrd="0" presId="urn:microsoft.com/office/officeart/2005/8/layout/orgChart1"/>
    <dgm:cxn modelId="{88B5B24D-6722-414A-A6A1-CB03F3E0D387}" type="presParOf" srcId="{5D5E0EF4-257A-47DF-926D-C46FD34E8339}" destId="{9F3E0586-A290-4F03-96A3-F53518A5E066}" srcOrd="1" destOrd="0" presId="urn:microsoft.com/office/officeart/2005/8/layout/orgChart1"/>
    <dgm:cxn modelId="{17F5F155-C7C3-4B70-9EED-196B6E612B26}" type="presParOf" srcId="{9F3E0586-A290-4F03-96A3-F53518A5E066}" destId="{0E95ECC2-9E31-4B6A-BFF7-5E2A91518482}" srcOrd="0" destOrd="0" presId="urn:microsoft.com/office/officeart/2005/8/layout/orgChart1"/>
    <dgm:cxn modelId="{E7A0C1E8-FB09-4B2B-A6ED-FE5E3107DFA9}" type="presParOf" srcId="{0E95ECC2-9E31-4B6A-BFF7-5E2A91518482}" destId="{37E22A07-F6AB-45A5-8DC8-DFE122672A65}" srcOrd="0" destOrd="0" presId="urn:microsoft.com/office/officeart/2005/8/layout/orgChart1"/>
    <dgm:cxn modelId="{1B20007F-ACB2-450D-973D-4080CA2283DD}" type="presParOf" srcId="{0E95ECC2-9E31-4B6A-BFF7-5E2A91518482}" destId="{B2A0242D-5EC2-42AB-BC56-BED6A1C3C0E7}" srcOrd="1" destOrd="0" presId="urn:microsoft.com/office/officeart/2005/8/layout/orgChart1"/>
    <dgm:cxn modelId="{C082D876-0CA5-49C4-A1FA-E61F4777551D}" type="presParOf" srcId="{9F3E0586-A290-4F03-96A3-F53518A5E066}" destId="{C6D74C8D-2DCE-47AE-B2EA-F6915BC2C0D4}" srcOrd="1" destOrd="0" presId="urn:microsoft.com/office/officeart/2005/8/layout/orgChart1"/>
    <dgm:cxn modelId="{D429CAC9-A6EC-42B3-985F-1B39A1D1AFBB}" type="presParOf" srcId="{9F3E0586-A290-4F03-96A3-F53518A5E066}" destId="{48B34AAF-7200-4E79-BE88-3CFDF27F815A}" srcOrd="2" destOrd="0" presId="urn:microsoft.com/office/officeart/2005/8/layout/orgChart1"/>
    <dgm:cxn modelId="{AEC6D912-46C3-42AF-A63E-3D0A0BBFA7BF}" type="presParOf" srcId="{786640CD-FF75-4F7F-B6B6-80AC67D57D55}" destId="{6CED0D9C-47D6-4DAC-A495-39FB10931CB8}" srcOrd="2" destOrd="0" presId="urn:microsoft.com/office/officeart/2005/8/layout/orgChart1"/>
    <dgm:cxn modelId="{D3A379EF-79A1-4C36-9F3C-9072D70B4511}" type="presParOf" srcId="{2727D9D4-5AAC-4917-9CE6-D5F84134C12A}" destId="{8191D43D-C235-44FE-AF8B-729CAB4A8F6B}" srcOrd="4" destOrd="0" presId="urn:microsoft.com/office/officeart/2005/8/layout/orgChart1"/>
    <dgm:cxn modelId="{549E2455-9D9D-45EF-88B9-231BDAAA0FCB}" type="presParOf" srcId="{2727D9D4-5AAC-4917-9CE6-D5F84134C12A}" destId="{C7D7DA44-2DD1-41E7-BABA-79675A07FC85}" srcOrd="5" destOrd="0" presId="urn:microsoft.com/office/officeart/2005/8/layout/orgChart1"/>
    <dgm:cxn modelId="{8126498A-9749-46A5-B06C-4C11A73F4008}" type="presParOf" srcId="{C7D7DA44-2DD1-41E7-BABA-79675A07FC85}" destId="{1D96F25F-987F-43AF-9E8D-3F170688855A}" srcOrd="0" destOrd="0" presId="urn:microsoft.com/office/officeart/2005/8/layout/orgChart1"/>
    <dgm:cxn modelId="{2F997495-FA4F-49A6-B957-BCEBBC0B80D8}" type="presParOf" srcId="{1D96F25F-987F-43AF-9E8D-3F170688855A}" destId="{F43DD31A-11B0-4D91-B533-E4F61F524B45}" srcOrd="0" destOrd="0" presId="urn:microsoft.com/office/officeart/2005/8/layout/orgChart1"/>
    <dgm:cxn modelId="{78F27579-1E36-485A-A86A-A56708A27A77}" type="presParOf" srcId="{1D96F25F-987F-43AF-9E8D-3F170688855A}" destId="{290F44F1-D55C-4D4C-9648-2521EC316846}" srcOrd="1" destOrd="0" presId="urn:microsoft.com/office/officeart/2005/8/layout/orgChart1"/>
    <dgm:cxn modelId="{60BB667F-8F0D-470A-B1EF-2006EA7E5E48}" type="presParOf" srcId="{C7D7DA44-2DD1-41E7-BABA-79675A07FC85}" destId="{22D3620B-A981-4A0F-A3F1-F86195A76CE3}" srcOrd="1" destOrd="0" presId="urn:microsoft.com/office/officeart/2005/8/layout/orgChart1"/>
    <dgm:cxn modelId="{809F1365-E191-4452-BFC2-F34334E8336B}" type="presParOf" srcId="{22D3620B-A981-4A0F-A3F1-F86195A76CE3}" destId="{7FDFE11F-A796-4947-9ED5-8F28F5A0B150}" srcOrd="0" destOrd="0" presId="urn:microsoft.com/office/officeart/2005/8/layout/orgChart1"/>
    <dgm:cxn modelId="{1FC7E5DB-4076-4013-9798-8154675C7EFD}" type="presParOf" srcId="{22D3620B-A981-4A0F-A3F1-F86195A76CE3}" destId="{475D600B-F2D0-4A39-8ECA-A26992B31296}" srcOrd="1" destOrd="0" presId="urn:microsoft.com/office/officeart/2005/8/layout/orgChart1"/>
    <dgm:cxn modelId="{0CE4F144-38B0-474C-A51C-93B20779520F}" type="presParOf" srcId="{475D600B-F2D0-4A39-8ECA-A26992B31296}" destId="{6E509DE0-137A-4ED3-9A2E-CA9017C79508}" srcOrd="0" destOrd="0" presId="urn:microsoft.com/office/officeart/2005/8/layout/orgChart1"/>
    <dgm:cxn modelId="{07C8A20A-14F7-4C42-AE08-EBB5992BBAB3}" type="presParOf" srcId="{6E509DE0-137A-4ED3-9A2E-CA9017C79508}" destId="{028C651F-0D73-4CFD-AB1E-F25102386837}" srcOrd="0" destOrd="0" presId="urn:microsoft.com/office/officeart/2005/8/layout/orgChart1"/>
    <dgm:cxn modelId="{35A06B34-69A8-4516-95E5-5556C673D163}" type="presParOf" srcId="{6E509DE0-137A-4ED3-9A2E-CA9017C79508}" destId="{0D757308-AAE1-43DD-8BFF-23B4DF1550F8}" srcOrd="1" destOrd="0" presId="urn:microsoft.com/office/officeart/2005/8/layout/orgChart1"/>
    <dgm:cxn modelId="{FFAF72A3-16F9-46DD-80BC-62187612A459}" type="presParOf" srcId="{475D600B-F2D0-4A39-8ECA-A26992B31296}" destId="{05A7206F-B02C-4833-9F53-A3CC563E0FCD}" srcOrd="1" destOrd="0" presId="urn:microsoft.com/office/officeart/2005/8/layout/orgChart1"/>
    <dgm:cxn modelId="{C0A78356-5C2F-4C89-B466-A1CA39D889CC}" type="presParOf" srcId="{05A7206F-B02C-4833-9F53-A3CC563E0FCD}" destId="{81190663-D876-4E74-A4E1-663DB716A824}" srcOrd="0" destOrd="0" presId="urn:microsoft.com/office/officeart/2005/8/layout/orgChart1"/>
    <dgm:cxn modelId="{659A4EE6-B763-4D08-83F9-CABE3B9617D6}" type="presParOf" srcId="{05A7206F-B02C-4833-9F53-A3CC563E0FCD}" destId="{67AD6A58-A5BE-4828-B0FF-A23E4A6C9DAB}" srcOrd="1" destOrd="0" presId="urn:microsoft.com/office/officeart/2005/8/layout/orgChart1"/>
    <dgm:cxn modelId="{F39E9F58-2E7D-4F82-B2C1-EB45A6DEC773}" type="presParOf" srcId="{67AD6A58-A5BE-4828-B0FF-A23E4A6C9DAB}" destId="{9ACB83FE-2009-4EF2-969B-C4CC9F301EB1}" srcOrd="0" destOrd="0" presId="urn:microsoft.com/office/officeart/2005/8/layout/orgChart1"/>
    <dgm:cxn modelId="{034DB57E-6024-4697-BA52-568F568C98A5}" type="presParOf" srcId="{9ACB83FE-2009-4EF2-969B-C4CC9F301EB1}" destId="{23A20FA7-0D83-4273-8D69-D3D3D127852F}" srcOrd="0" destOrd="0" presId="urn:microsoft.com/office/officeart/2005/8/layout/orgChart1"/>
    <dgm:cxn modelId="{6A472EFC-76FD-45B1-A798-7EDED8E8C18D}" type="presParOf" srcId="{9ACB83FE-2009-4EF2-969B-C4CC9F301EB1}" destId="{ED8446A9-9A04-4DC8-BAF0-D070EB01F28C}" srcOrd="1" destOrd="0" presId="urn:microsoft.com/office/officeart/2005/8/layout/orgChart1"/>
    <dgm:cxn modelId="{0E8E7880-C486-4D55-B9BE-9E535251D8C9}" type="presParOf" srcId="{67AD6A58-A5BE-4828-B0FF-A23E4A6C9DAB}" destId="{A8CDB581-4505-4514-8D07-028E63920D88}" srcOrd="1" destOrd="0" presId="urn:microsoft.com/office/officeart/2005/8/layout/orgChart1"/>
    <dgm:cxn modelId="{2328B7EB-CBB0-48A8-B657-8B3944B9A07C}" type="presParOf" srcId="{67AD6A58-A5BE-4828-B0FF-A23E4A6C9DAB}" destId="{4EBA5D9F-D239-4727-9C98-211B9C9C83F5}" srcOrd="2" destOrd="0" presId="urn:microsoft.com/office/officeart/2005/8/layout/orgChart1"/>
    <dgm:cxn modelId="{EA12BD31-F27B-4BE4-91E7-9A5917E957A8}" type="presParOf" srcId="{05A7206F-B02C-4833-9F53-A3CC563E0FCD}" destId="{AD150A72-BAF8-46FA-A65A-18C484904588}" srcOrd="2" destOrd="0" presId="urn:microsoft.com/office/officeart/2005/8/layout/orgChart1"/>
    <dgm:cxn modelId="{B753DFB2-F87F-460F-BD8E-C5C1BB6F4576}" type="presParOf" srcId="{05A7206F-B02C-4833-9F53-A3CC563E0FCD}" destId="{4F7085AA-7E53-46A4-9737-90E76A0A05F3}" srcOrd="3" destOrd="0" presId="urn:microsoft.com/office/officeart/2005/8/layout/orgChart1"/>
    <dgm:cxn modelId="{2E4B6995-C6CF-4DDD-9FA9-1BF054F0FC66}" type="presParOf" srcId="{4F7085AA-7E53-46A4-9737-90E76A0A05F3}" destId="{9A9719FD-F825-470B-B01D-90B7CD706134}" srcOrd="0" destOrd="0" presId="urn:microsoft.com/office/officeart/2005/8/layout/orgChart1"/>
    <dgm:cxn modelId="{4BF283B8-5488-4912-941E-78347C775D73}" type="presParOf" srcId="{9A9719FD-F825-470B-B01D-90B7CD706134}" destId="{5D0C28EE-6855-4D39-88AA-6C7506DE0D31}" srcOrd="0" destOrd="0" presId="urn:microsoft.com/office/officeart/2005/8/layout/orgChart1"/>
    <dgm:cxn modelId="{D18C72A3-138C-46D0-881A-54B6120DC5E3}" type="presParOf" srcId="{9A9719FD-F825-470B-B01D-90B7CD706134}" destId="{88E646E1-BDD6-4D2C-8F0F-45AE30B83EB4}" srcOrd="1" destOrd="0" presId="urn:microsoft.com/office/officeart/2005/8/layout/orgChart1"/>
    <dgm:cxn modelId="{5AB776DF-4DED-456C-88F7-60E8F4A47BEA}" type="presParOf" srcId="{4F7085AA-7E53-46A4-9737-90E76A0A05F3}" destId="{77BB3FE6-4609-4220-B82D-A662E656487A}" srcOrd="1" destOrd="0" presId="urn:microsoft.com/office/officeart/2005/8/layout/orgChart1"/>
    <dgm:cxn modelId="{C471B430-A792-41F8-8593-78DA49C6CDDB}" type="presParOf" srcId="{77BB3FE6-4609-4220-B82D-A662E656487A}" destId="{4F0C1C0A-FD07-46E6-9A54-384099BFB690}" srcOrd="0" destOrd="0" presId="urn:microsoft.com/office/officeart/2005/8/layout/orgChart1"/>
    <dgm:cxn modelId="{FDB6230E-A9CC-41E8-B01D-F0AFC7B4C299}" type="presParOf" srcId="{77BB3FE6-4609-4220-B82D-A662E656487A}" destId="{5E49B5D3-8864-4BE3-8828-2EF5E1FC70A7}" srcOrd="1" destOrd="0" presId="urn:microsoft.com/office/officeart/2005/8/layout/orgChart1"/>
    <dgm:cxn modelId="{5A98DC4B-BA19-4215-A16F-C3171A560782}" type="presParOf" srcId="{5E49B5D3-8864-4BE3-8828-2EF5E1FC70A7}" destId="{382799C8-7A36-45C6-9476-3B706F833E46}" srcOrd="0" destOrd="0" presId="urn:microsoft.com/office/officeart/2005/8/layout/orgChart1"/>
    <dgm:cxn modelId="{E3EE4EFC-D767-45E1-8361-0CB4C4EB99BE}" type="presParOf" srcId="{382799C8-7A36-45C6-9476-3B706F833E46}" destId="{C56B0CBA-1F91-418D-BE06-6222246A8AD8}" srcOrd="0" destOrd="0" presId="urn:microsoft.com/office/officeart/2005/8/layout/orgChart1"/>
    <dgm:cxn modelId="{9E72544D-CD4B-4F8D-83A8-95B72436DADA}" type="presParOf" srcId="{382799C8-7A36-45C6-9476-3B706F833E46}" destId="{A6883490-9AE0-41ED-BFCA-DB47B7398835}" srcOrd="1" destOrd="0" presId="urn:microsoft.com/office/officeart/2005/8/layout/orgChart1"/>
    <dgm:cxn modelId="{0BEE4753-0B0E-41A6-9FC5-F20DB234E3C5}" type="presParOf" srcId="{5E49B5D3-8864-4BE3-8828-2EF5E1FC70A7}" destId="{DC4BED3A-DE9E-47F2-AB59-65A24EF7F61D}" srcOrd="1" destOrd="0" presId="urn:microsoft.com/office/officeart/2005/8/layout/orgChart1"/>
    <dgm:cxn modelId="{47BC78C8-4943-48FA-A88B-575C335F71D6}" type="presParOf" srcId="{5E49B5D3-8864-4BE3-8828-2EF5E1FC70A7}" destId="{253CF40B-81EE-45CA-AE9F-D2B72F894271}" srcOrd="2" destOrd="0" presId="urn:microsoft.com/office/officeart/2005/8/layout/orgChart1"/>
    <dgm:cxn modelId="{C5A8C4F8-9B53-4FAC-81F9-330CE79DF282}" type="presParOf" srcId="{77BB3FE6-4609-4220-B82D-A662E656487A}" destId="{744BD9B2-8EF4-416A-A345-43055001B87E}" srcOrd="2" destOrd="0" presId="urn:microsoft.com/office/officeart/2005/8/layout/orgChart1"/>
    <dgm:cxn modelId="{FB36DAFA-E571-4597-A4A1-CD11F7903464}" type="presParOf" srcId="{77BB3FE6-4609-4220-B82D-A662E656487A}" destId="{2A570044-5AA7-45FA-8067-AF766267C0E3}" srcOrd="3" destOrd="0" presId="urn:microsoft.com/office/officeart/2005/8/layout/orgChart1"/>
    <dgm:cxn modelId="{F03695A9-1C3E-42BC-9671-6F7AB5A4A43F}" type="presParOf" srcId="{2A570044-5AA7-45FA-8067-AF766267C0E3}" destId="{61003C4C-F33E-4246-96DF-F500DD3C66AB}" srcOrd="0" destOrd="0" presId="urn:microsoft.com/office/officeart/2005/8/layout/orgChart1"/>
    <dgm:cxn modelId="{C86E63FB-D53E-4534-9B69-B476C9CC2DE8}" type="presParOf" srcId="{61003C4C-F33E-4246-96DF-F500DD3C66AB}" destId="{15A34EFF-4201-4CDA-81A1-C586D6A87BCD}" srcOrd="0" destOrd="0" presId="urn:microsoft.com/office/officeart/2005/8/layout/orgChart1"/>
    <dgm:cxn modelId="{88D433C9-D6E6-4B9F-A90A-E0C28C042508}" type="presParOf" srcId="{61003C4C-F33E-4246-96DF-F500DD3C66AB}" destId="{C4040170-84B1-47A0-8639-2874BDF7A6F9}" srcOrd="1" destOrd="0" presId="urn:microsoft.com/office/officeart/2005/8/layout/orgChart1"/>
    <dgm:cxn modelId="{39D819B1-ACE1-4A17-B280-2B2551EBE72B}" type="presParOf" srcId="{2A570044-5AA7-45FA-8067-AF766267C0E3}" destId="{069CFD47-3166-45A6-9365-F5263FB8009C}" srcOrd="1" destOrd="0" presId="urn:microsoft.com/office/officeart/2005/8/layout/orgChart1"/>
    <dgm:cxn modelId="{37D1856E-EFCA-41CC-B893-E2FF6003C823}" type="presParOf" srcId="{2A570044-5AA7-45FA-8067-AF766267C0E3}" destId="{A4323FBC-B216-41DB-AB6E-5346113096C8}" srcOrd="2" destOrd="0" presId="urn:microsoft.com/office/officeart/2005/8/layout/orgChart1"/>
    <dgm:cxn modelId="{2CA79A3E-05CE-48F2-9E10-09006D54424E}" type="presParOf" srcId="{4F7085AA-7E53-46A4-9737-90E76A0A05F3}" destId="{F017B7C1-3AEA-41F7-99D0-62F412B22F94}" srcOrd="2" destOrd="0" presId="urn:microsoft.com/office/officeart/2005/8/layout/orgChart1"/>
    <dgm:cxn modelId="{2F5032C5-6CF3-4BFE-9D47-537FDBA56B53}" type="presParOf" srcId="{475D600B-F2D0-4A39-8ECA-A26992B31296}" destId="{A5EA73AD-810C-4204-BA67-39EDCF1E35C6}" srcOrd="2" destOrd="0" presId="urn:microsoft.com/office/officeart/2005/8/layout/orgChart1"/>
    <dgm:cxn modelId="{81A40072-986E-4B5B-A8A9-6AD5BC7F3194}" type="presParOf" srcId="{C7D7DA44-2DD1-41E7-BABA-79675A07FC85}" destId="{29EDB398-A1C2-44CE-B2B0-E01FC5431E6A}" srcOrd="2" destOrd="0" presId="urn:microsoft.com/office/officeart/2005/8/layout/orgChart1"/>
    <dgm:cxn modelId="{6614ACDA-990D-447D-A716-6EA94B8AE618}" type="presParOf" srcId="{85A13C8D-9310-403D-BE75-3F2B1D2D47D4}" destId="{5F06FF02-D300-4236-AA81-96D506EBBB3D}" srcOrd="2" destOrd="0" presId="urn:microsoft.com/office/officeart/2005/8/layout/orgChart1"/>
    <dgm:cxn modelId="{2DAFFD7A-CCA8-4986-9CE0-3047B0B5113A}" type="presParOf" srcId="{49472163-3461-4A12-81B1-C4E8CCE350F5}" destId="{D6F9DF24-9138-4927-B977-DAE6C9FE9F12}" srcOrd="2" destOrd="0" presId="urn:microsoft.com/office/officeart/2005/8/layout/orgChart1"/>
    <dgm:cxn modelId="{0AE807D1-CB37-478F-85FC-2C3D4F2F7ED9}" type="presParOf" srcId="{83BF8DCA-4EE3-407C-B443-C41C56C419C8}" destId="{41AA6456-11B5-415B-8311-BD20D5121F0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98E722-1CCB-4398-995D-3D296D93CE2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fr-FR"/>
        </a:p>
      </dgm:t>
    </dgm:pt>
    <dgm:pt modelId="{DA2BCDFC-570F-4C05-9975-8CB01CF38215}">
      <dgm:prSet/>
      <dgm:spPr/>
      <dgm:t>
        <a:bodyPr/>
        <a:lstStyle/>
        <a:p>
          <a:pPr rtl="0"/>
          <a:r>
            <a:rPr lang="fr-FR" dirty="0" smtClean="0"/>
            <a:t>Modalités </a:t>
          </a:r>
          <a:endParaRPr lang="fr-FR" dirty="0"/>
        </a:p>
      </dgm:t>
    </dgm:pt>
    <dgm:pt modelId="{D9BC8494-5DC0-49B8-9FA4-0CCCD8E921DF}" type="parTrans" cxnId="{EB6C0460-2E5A-432A-B0F1-518D86A40A52}">
      <dgm:prSet/>
      <dgm:spPr/>
      <dgm:t>
        <a:bodyPr/>
        <a:lstStyle/>
        <a:p>
          <a:endParaRPr lang="fr-FR"/>
        </a:p>
      </dgm:t>
    </dgm:pt>
    <dgm:pt modelId="{867D8D23-E206-4700-B94A-66A0310D1B9B}" type="sibTrans" cxnId="{EB6C0460-2E5A-432A-B0F1-518D86A40A52}">
      <dgm:prSet/>
      <dgm:spPr/>
      <dgm:t>
        <a:bodyPr/>
        <a:lstStyle/>
        <a:p>
          <a:endParaRPr lang="fr-FR"/>
        </a:p>
      </dgm:t>
    </dgm:pt>
    <dgm:pt modelId="{6B81595D-544F-4AC3-9514-53333D5CA768}">
      <dgm:prSet/>
      <dgm:spPr/>
      <dgm:t>
        <a:bodyPr/>
        <a:lstStyle/>
        <a:p>
          <a:pPr rtl="0"/>
          <a:r>
            <a:rPr lang="fr-FR" dirty="0" smtClean="0"/>
            <a:t>Qualitatives </a:t>
          </a:r>
          <a:endParaRPr lang="fr-FR" dirty="0"/>
        </a:p>
      </dgm:t>
    </dgm:pt>
    <dgm:pt modelId="{69026E46-3090-4F60-9749-DAAF5BCDCDFB}" type="parTrans" cxnId="{B4BCA3E3-09FB-471C-8691-CC6935CB216C}">
      <dgm:prSet/>
      <dgm:spPr/>
      <dgm:t>
        <a:bodyPr/>
        <a:lstStyle/>
        <a:p>
          <a:endParaRPr lang="fr-FR"/>
        </a:p>
      </dgm:t>
    </dgm:pt>
    <dgm:pt modelId="{6A1D4032-07A2-42C4-9487-AEEDB86947F7}" type="sibTrans" cxnId="{B4BCA3E3-09FB-471C-8691-CC6935CB216C}">
      <dgm:prSet/>
      <dgm:spPr/>
      <dgm:t>
        <a:bodyPr/>
        <a:lstStyle/>
        <a:p>
          <a:endParaRPr lang="fr-FR"/>
        </a:p>
      </dgm:t>
    </dgm:pt>
    <dgm:pt modelId="{3D64FF9B-5966-4852-8837-14E36443F1C9}">
      <dgm:prSet/>
      <dgm:spPr/>
      <dgm:t>
        <a:bodyPr/>
        <a:lstStyle/>
        <a:p>
          <a:pPr rtl="0"/>
          <a:r>
            <a:rPr lang="fr-FR" dirty="0" smtClean="0"/>
            <a:t>Sans valeur numérique</a:t>
          </a:r>
          <a:endParaRPr lang="fr-FR" dirty="0"/>
        </a:p>
      </dgm:t>
    </dgm:pt>
    <dgm:pt modelId="{3F57E36B-6506-4302-AF0A-B8AB5DED1372}" type="parTrans" cxnId="{1CBFAEAC-505B-4562-9D55-6F953C30B1C1}">
      <dgm:prSet/>
      <dgm:spPr/>
      <dgm:t>
        <a:bodyPr/>
        <a:lstStyle/>
        <a:p>
          <a:endParaRPr lang="fr-FR"/>
        </a:p>
      </dgm:t>
    </dgm:pt>
    <dgm:pt modelId="{3F498655-8C0C-4116-93E3-F8158A7ECFD5}" type="sibTrans" cxnId="{1CBFAEAC-505B-4562-9D55-6F953C30B1C1}">
      <dgm:prSet/>
      <dgm:spPr/>
      <dgm:t>
        <a:bodyPr/>
        <a:lstStyle/>
        <a:p>
          <a:endParaRPr lang="fr-FR"/>
        </a:p>
      </dgm:t>
    </dgm:pt>
    <dgm:pt modelId="{98C121F2-B730-466B-98D7-D76EC2E657A1}">
      <dgm:prSet/>
      <dgm:spPr/>
      <dgm:t>
        <a:bodyPr/>
        <a:lstStyle/>
        <a:p>
          <a:pPr rtl="0"/>
          <a:r>
            <a:rPr lang="fr-FR" dirty="0" smtClean="0"/>
            <a:t>Qualités observées</a:t>
          </a:r>
          <a:endParaRPr lang="fr-FR" dirty="0"/>
        </a:p>
      </dgm:t>
    </dgm:pt>
    <dgm:pt modelId="{AA543F9D-DC64-49E9-B451-9B2D59A4CC34}" type="parTrans" cxnId="{C8E69FBC-DE45-454F-AD2D-8C7B3AD659E5}">
      <dgm:prSet/>
      <dgm:spPr/>
      <dgm:t>
        <a:bodyPr/>
        <a:lstStyle/>
        <a:p>
          <a:endParaRPr lang="fr-FR"/>
        </a:p>
      </dgm:t>
    </dgm:pt>
    <dgm:pt modelId="{7D86C21A-31D4-48C8-94A8-2F55815BB0D8}" type="sibTrans" cxnId="{C8E69FBC-DE45-454F-AD2D-8C7B3AD659E5}">
      <dgm:prSet/>
      <dgm:spPr/>
      <dgm:t>
        <a:bodyPr/>
        <a:lstStyle/>
        <a:p>
          <a:endParaRPr lang="fr-FR"/>
        </a:p>
      </dgm:t>
    </dgm:pt>
    <dgm:pt modelId="{72F3A0B3-69BB-4268-8108-7DD5854D86D0}">
      <dgm:prSet/>
      <dgm:spPr/>
      <dgm:t>
        <a:bodyPr/>
        <a:lstStyle/>
        <a:p>
          <a:pPr rtl="0"/>
          <a:r>
            <a:rPr lang="fr-FR" dirty="0" smtClean="0"/>
            <a:t>Non mathématiquement exploitables</a:t>
          </a:r>
          <a:endParaRPr lang="fr-FR" dirty="0"/>
        </a:p>
      </dgm:t>
    </dgm:pt>
    <dgm:pt modelId="{65FC944D-0AC1-4EC8-9950-0D511946C225}" type="parTrans" cxnId="{DF19B166-AE0F-40FA-9BCD-4EE4734805A8}">
      <dgm:prSet/>
      <dgm:spPr/>
      <dgm:t>
        <a:bodyPr/>
        <a:lstStyle/>
        <a:p>
          <a:endParaRPr lang="fr-FR"/>
        </a:p>
      </dgm:t>
    </dgm:pt>
    <dgm:pt modelId="{D120448B-1195-4B10-8C85-68DF43EDB91C}" type="sibTrans" cxnId="{DF19B166-AE0F-40FA-9BCD-4EE4734805A8}">
      <dgm:prSet/>
      <dgm:spPr/>
      <dgm:t>
        <a:bodyPr/>
        <a:lstStyle/>
        <a:p>
          <a:endParaRPr lang="fr-FR"/>
        </a:p>
      </dgm:t>
    </dgm:pt>
    <dgm:pt modelId="{775D198F-D650-4D21-90C4-4DFA8BF86505}">
      <dgm:prSet/>
      <dgm:spPr/>
      <dgm:t>
        <a:bodyPr/>
        <a:lstStyle/>
        <a:p>
          <a:pPr rtl="0"/>
          <a:r>
            <a:rPr lang="fr-FR" dirty="0" smtClean="0"/>
            <a:t>Ordinales</a:t>
          </a:r>
          <a:endParaRPr lang="fr-FR" dirty="0"/>
        </a:p>
      </dgm:t>
    </dgm:pt>
    <dgm:pt modelId="{0524F76B-3FE7-421A-8027-8A3669586E9A}" type="parTrans" cxnId="{BEE33327-ABE2-4F7D-9CA8-1021B0FE4242}">
      <dgm:prSet/>
      <dgm:spPr/>
      <dgm:t>
        <a:bodyPr/>
        <a:lstStyle/>
        <a:p>
          <a:endParaRPr lang="fr-FR"/>
        </a:p>
      </dgm:t>
    </dgm:pt>
    <dgm:pt modelId="{32821642-2E7B-414E-B4FE-CB0760D5314E}" type="sibTrans" cxnId="{BEE33327-ABE2-4F7D-9CA8-1021B0FE4242}">
      <dgm:prSet/>
      <dgm:spPr/>
      <dgm:t>
        <a:bodyPr/>
        <a:lstStyle/>
        <a:p>
          <a:endParaRPr lang="fr-FR"/>
        </a:p>
      </dgm:t>
    </dgm:pt>
    <dgm:pt modelId="{82F82D30-F358-4DB6-B40F-FDF6839C4DC6}">
      <dgm:prSet/>
      <dgm:spPr/>
      <dgm:t>
        <a:bodyPr/>
        <a:lstStyle/>
        <a:p>
          <a:pPr rtl="0"/>
          <a:r>
            <a:rPr lang="fr-FR" dirty="0" smtClean="0"/>
            <a:t>Catégorielles ou nominales</a:t>
          </a:r>
          <a:endParaRPr lang="fr-FR" dirty="0"/>
        </a:p>
      </dgm:t>
    </dgm:pt>
    <dgm:pt modelId="{96145713-113D-49BB-B49F-F26452E9023B}" type="parTrans" cxnId="{D91226AE-F5B9-4485-B744-A6134FF5A8F3}">
      <dgm:prSet/>
      <dgm:spPr/>
      <dgm:t>
        <a:bodyPr/>
        <a:lstStyle/>
        <a:p>
          <a:endParaRPr lang="fr-FR"/>
        </a:p>
      </dgm:t>
    </dgm:pt>
    <dgm:pt modelId="{CD586696-30F0-427E-A04A-8652F947FBE7}" type="sibTrans" cxnId="{D91226AE-F5B9-4485-B744-A6134FF5A8F3}">
      <dgm:prSet/>
      <dgm:spPr/>
      <dgm:t>
        <a:bodyPr/>
        <a:lstStyle/>
        <a:p>
          <a:endParaRPr lang="fr-FR"/>
        </a:p>
      </dgm:t>
    </dgm:pt>
    <dgm:pt modelId="{0D87B900-7503-4298-AD31-CF1B5CAA1E11}">
      <dgm:prSet/>
      <dgm:spPr/>
      <dgm:t>
        <a:bodyPr/>
        <a:lstStyle/>
        <a:p>
          <a:pPr rtl="0"/>
          <a:r>
            <a:rPr lang="fr-FR" dirty="0" smtClean="0"/>
            <a:t>Binaires </a:t>
          </a:r>
          <a:endParaRPr lang="fr-FR" dirty="0"/>
        </a:p>
      </dgm:t>
    </dgm:pt>
    <dgm:pt modelId="{455EC60D-9620-4EA4-B07A-9FD3622128B2}" type="parTrans" cxnId="{3FF8F6B8-1CA7-4FC4-BC38-22BA439FF9C2}">
      <dgm:prSet/>
      <dgm:spPr/>
      <dgm:t>
        <a:bodyPr/>
        <a:lstStyle/>
        <a:p>
          <a:endParaRPr lang="fr-FR"/>
        </a:p>
      </dgm:t>
    </dgm:pt>
    <dgm:pt modelId="{39E407F7-7B29-48A8-B5B1-74992FB8683E}" type="sibTrans" cxnId="{3FF8F6B8-1CA7-4FC4-BC38-22BA439FF9C2}">
      <dgm:prSet/>
      <dgm:spPr/>
      <dgm:t>
        <a:bodyPr/>
        <a:lstStyle/>
        <a:p>
          <a:endParaRPr lang="fr-FR"/>
        </a:p>
      </dgm:t>
    </dgm:pt>
    <dgm:pt modelId="{B4E99058-A577-49B1-9A86-D7185C56AE64}" type="pres">
      <dgm:prSet presAssocID="{1398E722-1CCB-4398-995D-3D296D93CE2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1323EA6-D4A0-4F38-9325-A46B998B9569}" type="pres">
      <dgm:prSet presAssocID="{DA2BCDFC-570F-4C05-9975-8CB01CF38215}" presName="root1" presStyleCnt="0"/>
      <dgm:spPr/>
    </dgm:pt>
    <dgm:pt modelId="{464310A3-33E5-4F9C-8883-825982A40532}" type="pres">
      <dgm:prSet presAssocID="{DA2BCDFC-570F-4C05-9975-8CB01CF3821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8227232-1F06-4164-A034-EC99B63C61CC}" type="pres">
      <dgm:prSet presAssocID="{DA2BCDFC-570F-4C05-9975-8CB01CF38215}" presName="level2hierChild" presStyleCnt="0"/>
      <dgm:spPr/>
    </dgm:pt>
    <dgm:pt modelId="{52D23391-5C1D-4A07-85F6-F64A514AB76A}" type="pres">
      <dgm:prSet presAssocID="{69026E46-3090-4F60-9749-DAAF5BCDCDFB}" presName="conn2-1" presStyleLbl="parChTrans1D2" presStyleIdx="0" presStyleCnt="4"/>
      <dgm:spPr/>
      <dgm:t>
        <a:bodyPr/>
        <a:lstStyle/>
        <a:p>
          <a:endParaRPr lang="fr-FR"/>
        </a:p>
      </dgm:t>
    </dgm:pt>
    <dgm:pt modelId="{43D5A005-0A30-4463-93A1-FC56125D2217}" type="pres">
      <dgm:prSet presAssocID="{69026E46-3090-4F60-9749-DAAF5BCDCDFB}" presName="connTx" presStyleLbl="parChTrans1D2" presStyleIdx="0" presStyleCnt="4"/>
      <dgm:spPr/>
      <dgm:t>
        <a:bodyPr/>
        <a:lstStyle/>
        <a:p>
          <a:endParaRPr lang="fr-FR"/>
        </a:p>
      </dgm:t>
    </dgm:pt>
    <dgm:pt modelId="{1041BB46-9C6C-4D85-95D8-D96E5139A8FC}" type="pres">
      <dgm:prSet presAssocID="{6B81595D-544F-4AC3-9514-53333D5CA768}" presName="root2" presStyleCnt="0"/>
      <dgm:spPr/>
    </dgm:pt>
    <dgm:pt modelId="{95A141A9-2F79-4B05-9BBF-7B1CE453E0DB}" type="pres">
      <dgm:prSet presAssocID="{6B81595D-544F-4AC3-9514-53333D5CA768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AE56FCA-AB6E-4174-B787-BA94DEAD50C7}" type="pres">
      <dgm:prSet presAssocID="{6B81595D-544F-4AC3-9514-53333D5CA768}" presName="level3hierChild" presStyleCnt="0"/>
      <dgm:spPr/>
    </dgm:pt>
    <dgm:pt modelId="{A7B2450B-C2E1-47E2-8CD2-134A06E67DA4}" type="pres">
      <dgm:prSet presAssocID="{3F57E36B-6506-4302-AF0A-B8AB5DED1372}" presName="conn2-1" presStyleLbl="parChTrans1D2" presStyleIdx="1" presStyleCnt="4"/>
      <dgm:spPr/>
      <dgm:t>
        <a:bodyPr/>
        <a:lstStyle/>
        <a:p>
          <a:endParaRPr lang="fr-FR"/>
        </a:p>
      </dgm:t>
    </dgm:pt>
    <dgm:pt modelId="{53BECA3C-59AA-4481-A6C3-745D270A806C}" type="pres">
      <dgm:prSet presAssocID="{3F57E36B-6506-4302-AF0A-B8AB5DED1372}" presName="connTx" presStyleLbl="parChTrans1D2" presStyleIdx="1" presStyleCnt="4"/>
      <dgm:spPr/>
      <dgm:t>
        <a:bodyPr/>
        <a:lstStyle/>
        <a:p>
          <a:endParaRPr lang="fr-FR"/>
        </a:p>
      </dgm:t>
    </dgm:pt>
    <dgm:pt modelId="{B34A8645-8BFE-4AE7-976C-2A579CA0F1A5}" type="pres">
      <dgm:prSet presAssocID="{3D64FF9B-5966-4852-8837-14E36443F1C9}" presName="root2" presStyleCnt="0"/>
      <dgm:spPr/>
    </dgm:pt>
    <dgm:pt modelId="{E28E5293-7F3C-4F89-A7CE-2991EBBD1753}" type="pres">
      <dgm:prSet presAssocID="{3D64FF9B-5966-4852-8837-14E36443F1C9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091E2D8-2E89-4939-9106-04F3E0AFD3E5}" type="pres">
      <dgm:prSet presAssocID="{3D64FF9B-5966-4852-8837-14E36443F1C9}" presName="level3hierChild" presStyleCnt="0"/>
      <dgm:spPr/>
    </dgm:pt>
    <dgm:pt modelId="{01EA405D-A1B0-43FE-950D-336426478AED}" type="pres">
      <dgm:prSet presAssocID="{AA543F9D-DC64-49E9-B451-9B2D59A4CC34}" presName="conn2-1" presStyleLbl="parChTrans1D2" presStyleIdx="2" presStyleCnt="4"/>
      <dgm:spPr/>
      <dgm:t>
        <a:bodyPr/>
        <a:lstStyle/>
        <a:p>
          <a:endParaRPr lang="fr-FR"/>
        </a:p>
      </dgm:t>
    </dgm:pt>
    <dgm:pt modelId="{2FFA9895-CA3F-46DE-B2BD-573ADA0E51A5}" type="pres">
      <dgm:prSet presAssocID="{AA543F9D-DC64-49E9-B451-9B2D59A4CC34}" presName="connTx" presStyleLbl="parChTrans1D2" presStyleIdx="2" presStyleCnt="4"/>
      <dgm:spPr/>
      <dgm:t>
        <a:bodyPr/>
        <a:lstStyle/>
        <a:p>
          <a:endParaRPr lang="fr-FR"/>
        </a:p>
      </dgm:t>
    </dgm:pt>
    <dgm:pt modelId="{71B62853-604D-46DA-A231-A773B3BDD120}" type="pres">
      <dgm:prSet presAssocID="{98C121F2-B730-466B-98D7-D76EC2E657A1}" presName="root2" presStyleCnt="0"/>
      <dgm:spPr/>
    </dgm:pt>
    <dgm:pt modelId="{B5A37556-28BF-471E-AFE9-CBDD280D0509}" type="pres">
      <dgm:prSet presAssocID="{98C121F2-B730-466B-98D7-D76EC2E657A1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7493787-7C7E-4752-A3E2-23EAE385B021}" type="pres">
      <dgm:prSet presAssocID="{98C121F2-B730-466B-98D7-D76EC2E657A1}" presName="level3hierChild" presStyleCnt="0"/>
      <dgm:spPr/>
    </dgm:pt>
    <dgm:pt modelId="{5B888DBA-8A3B-41BF-8B90-D2C2DCCC3AB9}" type="pres">
      <dgm:prSet presAssocID="{65FC944D-0AC1-4EC8-9950-0D511946C225}" presName="conn2-1" presStyleLbl="parChTrans1D2" presStyleIdx="3" presStyleCnt="4"/>
      <dgm:spPr/>
      <dgm:t>
        <a:bodyPr/>
        <a:lstStyle/>
        <a:p>
          <a:endParaRPr lang="fr-FR"/>
        </a:p>
      </dgm:t>
    </dgm:pt>
    <dgm:pt modelId="{DFCD5F50-BDB8-4B52-9361-D654964F7962}" type="pres">
      <dgm:prSet presAssocID="{65FC944D-0AC1-4EC8-9950-0D511946C225}" presName="connTx" presStyleLbl="parChTrans1D2" presStyleIdx="3" presStyleCnt="4"/>
      <dgm:spPr/>
      <dgm:t>
        <a:bodyPr/>
        <a:lstStyle/>
        <a:p>
          <a:endParaRPr lang="fr-FR"/>
        </a:p>
      </dgm:t>
    </dgm:pt>
    <dgm:pt modelId="{760DD2B3-EF6A-49E5-8961-819F0F788FE1}" type="pres">
      <dgm:prSet presAssocID="{72F3A0B3-69BB-4268-8108-7DD5854D86D0}" presName="root2" presStyleCnt="0"/>
      <dgm:spPr/>
    </dgm:pt>
    <dgm:pt modelId="{314BEC5B-1303-4EFC-9220-756DC0A27FE1}" type="pres">
      <dgm:prSet presAssocID="{72F3A0B3-69BB-4268-8108-7DD5854D86D0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D4DF296-9493-4C00-8DC2-F1CB3ED0AA0C}" type="pres">
      <dgm:prSet presAssocID="{72F3A0B3-69BB-4268-8108-7DD5854D86D0}" presName="level3hierChild" presStyleCnt="0"/>
      <dgm:spPr/>
    </dgm:pt>
    <dgm:pt modelId="{71627AE3-FA42-48EA-B9F3-035092F40547}" type="pres">
      <dgm:prSet presAssocID="{0524F76B-3FE7-421A-8027-8A3669586E9A}" presName="conn2-1" presStyleLbl="parChTrans1D3" presStyleIdx="0" presStyleCnt="3"/>
      <dgm:spPr/>
      <dgm:t>
        <a:bodyPr/>
        <a:lstStyle/>
        <a:p>
          <a:endParaRPr lang="fr-FR"/>
        </a:p>
      </dgm:t>
    </dgm:pt>
    <dgm:pt modelId="{5CE49444-0D7B-42E6-B7D1-581A86F94D5F}" type="pres">
      <dgm:prSet presAssocID="{0524F76B-3FE7-421A-8027-8A3669586E9A}" presName="connTx" presStyleLbl="parChTrans1D3" presStyleIdx="0" presStyleCnt="3"/>
      <dgm:spPr/>
      <dgm:t>
        <a:bodyPr/>
        <a:lstStyle/>
        <a:p>
          <a:endParaRPr lang="fr-FR"/>
        </a:p>
      </dgm:t>
    </dgm:pt>
    <dgm:pt modelId="{49C0F1F2-9AEB-4E51-86FC-E789365B0DD8}" type="pres">
      <dgm:prSet presAssocID="{775D198F-D650-4D21-90C4-4DFA8BF86505}" presName="root2" presStyleCnt="0"/>
      <dgm:spPr/>
    </dgm:pt>
    <dgm:pt modelId="{2FA75534-7C1A-47FF-AB2A-DD0A7BF655F7}" type="pres">
      <dgm:prSet presAssocID="{775D198F-D650-4D21-90C4-4DFA8BF86505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F56BB63-06F6-4BF4-B080-9179E49D0A23}" type="pres">
      <dgm:prSet presAssocID="{775D198F-D650-4D21-90C4-4DFA8BF86505}" presName="level3hierChild" presStyleCnt="0"/>
      <dgm:spPr/>
    </dgm:pt>
    <dgm:pt modelId="{C165E913-327E-4353-B46F-CA03A99A750B}" type="pres">
      <dgm:prSet presAssocID="{96145713-113D-49BB-B49F-F26452E9023B}" presName="conn2-1" presStyleLbl="parChTrans1D3" presStyleIdx="1" presStyleCnt="3"/>
      <dgm:spPr/>
      <dgm:t>
        <a:bodyPr/>
        <a:lstStyle/>
        <a:p>
          <a:endParaRPr lang="fr-FR"/>
        </a:p>
      </dgm:t>
    </dgm:pt>
    <dgm:pt modelId="{E1B715DA-79EE-4FF4-9BF2-CA0BFDA933D0}" type="pres">
      <dgm:prSet presAssocID="{96145713-113D-49BB-B49F-F26452E9023B}" presName="connTx" presStyleLbl="parChTrans1D3" presStyleIdx="1" presStyleCnt="3"/>
      <dgm:spPr/>
      <dgm:t>
        <a:bodyPr/>
        <a:lstStyle/>
        <a:p>
          <a:endParaRPr lang="fr-FR"/>
        </a:p>
      </dgm:t>
    </dgm:pt>
    <dgm:pt modelId="{626641F5-5404-4DED-8AFA-EB87A0C0F2D8}" type="pres">
      <dgm:prSet presAssocID="{82F82D30-F358-4DB6-B40F-FDF6839C4DC6}" presName="root2" presStyleCnt="0"/>
      <dgm:spPr/>
    </dgm:pt>
    <dgm:pt modelId="{147696B0-D406-4219-BEC5-5D5B31E8DC07}" type="pres">
      <dgm:prSet presAssocID="{82F82D30-F358-4DB6-B40F-FDF6839C4DC6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B2366C7-B77F-4427-B69B-7F804DACD408}" type="pres">
      <dgm:prSet presAssocID="{82F82D30-F358-4DB6-B40F-FDF6839C4DC6}" presName="level3hierChild" presStyleCnt="0"/>
      <dgm:spPr/>
    </dgm:pt>
    <dgm:pt modelId="{7B7E5A93-C9C1-448D-B1A5-D465DDCEF152}" type="pres">
      <dgm:prSet presAssocID="{455EC60D-9620-4EA4-B07A-9FD3622128B2}" presName="conn2-1" presStyleLbl="parChTrans1D3" presStyleIdx="2" presStyleCnt="3"/>
      <dgm:spPr/>
      <dgm:t>
        <a:bodyPr/>
        <a:lstStyle/>
        <a:p>
          <a:endParaRPr lang="fr-FR"/>
        </a:p>
      </dgm:t>
    </dgm:pt>
    <dgm:pt modelId="{A2DE9443-F272-466A-A923-C2994AF5B985}" type="pres">
      <dgm:prSet presAssocID="{455EC60D-9620-4EA4-B07A-9FD3622128B2}" presName="connTx" presStyleLbl="parChTrans1D3" presStyleIdx="2" presStyleCnt="3"/>
      <dgm:spPr/>
      <dgm:t>
        <a:bodyPr/>
        <a:lstStyle/>
        <a:p>
          <a:endParaRPr lang="fr-FR"/>
        </a:p>
      </dgm:t>
    </dgm:pt>
    <dgm:pt modelId="{547F97C9-5DBA-49E4-BC64-C1D5528278D8}" type="pres">
      <dgm:prSet presAssocID="{0D87B900-7503-4298-AD31-CF1B5CAA1E11}" presName="root2" presStyleCnt="0"/>
      <dgm:spPr/>
    </dgm:pt>
    <dgm:pt modelId="{02C09C43-B135-4185-926B-05D9881E92C7}" type="pres">
      <dgm:prSet presAssocID="{0D87B900-7503-4298-AD31-CF1B5CAA1E11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0D531B3-B2EE-41B0-A286-C1D9C1D58DCC}" type="pres">
      <dgm:prSet presAssocID="{0D87B900-7503-4298-AD31-CF1B5CAA1E11}" presName="level3hierChild" presStyleCnt="0"/>
      <dgm:spPr/>
    </dgm:pt>
  </dgm:ptLst>
  <dgm:cxnLst>
    <dgm:cxn modelId="{745AEF43-392D-4BD2-BEA6-704F4E3AC2C0}" type="presOf" srcId="{98C121F2-B730-466B-98D7-D76EC2E657A1}" destId="{B5A37556-28BF-471E-AFE9-CBDD280D0509}" srcOrd="0" destOrd="0" presId="urn:microsoft.com/office/officeart/2005/8/layout/hierarchy2"/>
    <dgm:cxn modelId="{37AF9C2E-EF6E-4B2D-B169-AF4E5A031C43}" type="presOf" srcId="{96145713-113D-49BB-B49F-F26452E9023B}" destId="{C165E913-327E-4353-B46F-CA03A99A750B}" srcOrd="0" destOrd="0" presId="urn:microsoft.com/office/officeart/2005/8/layout/hierarchy2"/>
    <dgm:cxn modelId="{EB6C0460-2E5A-432A-B0F1-518D86A40A52}" srcId="{1398E722-1CCB-4398-995D-3D296D93CE23}" destId="{DA2BCDFC-570F-4C05-9975-8CB01CF38215}" srcOrd="0" destOrd="0" parTransId="{D9BC8494-5DC0-49B8-9FA4-0CCCD8E921DF}" sibTransId="{867D8D23-E206-4700-B94A-66A0310D1B9B}"/>
    <dgm:cxn modelId="{15F25C44-3D82-469E-B255-65EE7E635007}" type="presOf" srcId="{72F3A0B3-69BB-4268-8108-7DD5854D86D0}" destId="{314BEC5B-1303-4EFC-9220-756DC0A27FE1}" srcOrd="0" destOrd="0" presId="urn:microsoft.com/office/officeart/2005/8/layout/hierarchy2"/>
    <dgm:cxn modelId="{3129610B-348E-4A9A-A472-49724E1A9A06}" type="presOf" srcId="{82F82D30-F358-4DB6-B40F-FDF6839C4DC6}" destId="{147696B0-D406-4219-BEC5-5D5B31E8DC07}" srcOrd="0" destOrd="0" presId="urn:microsoft.com/office/officeart/2005/8/layout/hierarchy2"/>
    <dgm:cxn modelId="{D91226AE-F5B9-4485-B744-A6134FF5A8F3}" srcId="{72F3A0B3-69BB-4268-8108-7DD5854D86D0}" destId="{82F82D30-F358-4DB6-B40F-FDF6839C4DC6}" srcOrd="1" destOrd="0" parTransId="{96145713-113D-49BB-B49F-F26452E9023B}" sibTransId="{CD586696-30F0-427E-A04A-8652F947FBE7}"/>
    <dgm:cxn modelId="{C5473770-7FD3-4E48-96C7-B5130E0656DD}" type="presOf" srcId="{3F57E36B-6506-4302-AF0A-B8AB5DED1372}" destId="{53BECA3C-59AA-4481-A6C3-745D270A806C}" srcOrd="1" destOrd="0" presId="urn:microsoft.com/office/officeart/2005/8/layout/hierarchy2"/>
    <dgm:cxn modelId="{C8E69FBC-DE45-454F-AD2D-8C7B3AD659E5}" srcId="{DA2BCDFC-570F-4C05-9975-8CB01CF38215}" destId="{98C121F2-B730-466B-98D7-D76EC2E657A1}" srcOrd="2" destOrd="0" parTransId="{AA543F9D-DC64-49E9-B451-9B2D59A4CC34}" sibTransId="{7D86C21A-31D4-48C8-94A8-2F55815BB0D8}"/>
    <dgm:cxn modelId="{390AE262-7DF3-4137-82EF-3FC87C981A54}" type="presOf" srcId="{3D64FF9B-5966-4852-8837-14E36443F1C9}" destId="{E28E5293-7F3C-4F89-A7CE-2991EBBD1753}" srcOrd="0" destOrd="0" presId="urn:microsoft.com/office/officeart/2005/8/layout/hierarchy2"/>
    <dgm:cxn modelId="{8A766FD8-CA07-41FD-8747-E3BD900DCA1E}" type="presOf" srcId="{455EC60D-9620-4EA4-B07A-9FD3622128B2}" destId="{A2DE9443-F272-466A-A923-C2994AF5B985}" srcOrd="1" destOrd="0" presId="urn:microsoft.com/office/officeart/2005/8/layout/hierarchy2"/>
    <dgm:cxn modelId="{D50ACA85-CB27-4BA5-A49B-EE24419166CE}" type="presOf" srcId="{0D87B900-7503-4298-AD31-CF1B5CAA1E11}" destId="{02C09C43-B135-4185-926B-05D9881E92C7}" srcOrd="0" destOrd="0" presId="urn:microsoft.com/office/officeart/2005/8/layout/hierarchy2"/>
    <dgm:cxn modelId="{B4BCA3E3-09FB-471C-8691-CC6935CB216C}" srcId="{DA2BCDFC-570F-4C05-9975-8CB01CF38215}" destId="{6B81595D-544F-4AC3-9514-53333D5CA768}" srcOrd="0" destOrd="0" parTransId="{69026E46-3090-4F60-9749-DAAF5BCDCDFB}" sibTransId="{6A1D4032-07A2-42C4-9487-AEEDB86947F7}"/>
    <dgm:cxn modelId="{83DED680-4BD6-41A8-B7C8-A7C9A69E126B}" type="presOf" srcId="{65FC944D-0AC1-4EC8-9950-0D511946C225}" destId="{5B888DBA-8A3B-41BF-8B90-D2C2DCCC3AB9}" srcOrd="0" destOrd="0" presId="urn:microsoft.com/office/officeart/2005/8/layout/hierarchy2"/>
    <dgm:cxn modelId="{945AD240-B039-4C43-89B9-3F8BD7EEA823}" type="presOf" srcId="{69026E46-3090-4F60-9749-DAAF5BCDCDFB}" destId="{52D23391-5C1D-4A07-85F6-F64A514AB76A}" srcOrd="0" destOrd="0" presId="urn:microsoft.com/office/officeart/2005/8/layout/hierarchy2"/>
    <dgm:cxn modelId="{EBA786D1-FC46-4D30-8A84-84BBB938B4E3}" type="presOf" srcId="{6B81595D-544F-4AC3-9514-53333D5CA768}" destId="{95A141A9-2F79-4B05-9BBF-7B1CE453E0DB}" srcOrd="0" destOrd="0" presId="urn:microsoft.com/office/officeart/2005/8/layout/hierarchy2"/>
    <dgm:cxn modelId="{BEE33327-ABE2-4F7D-9CA8-1021B0FE4242}" srcId="{72F3A0B3-69BB-4268-8108-7DD5854D86D0}" destId="{775D198F-D650-4D21-90C4-4DFA8BF86505}" srcOrd="0" destOrd="0" parTransId="{0524F76B-3FE7-421A-8027-8A3669586E9A}" sibTransId="{32821642-2E7B-414E-B4FE-CB0760D5314E}"/>
    <dgm:cxn modelId="{717B769D-4A10-482B-8D83-3BE700FB3D85}" type="presOf" srcId="{AA543F9D-DC64-49E9-B451-9B2D59A4CC34}" destId="{01EA405D-A1B0-43FE-950D-336426478AED}" srcOrd="0" destOrd="0" presId="urn:microsoft.com/office/officeart/2005/8/layout/hierarchy2"/>
    <dgm:cxn modelId="{3B8B300D-A244-4657-8F4D-10D92D83B509}" type="presOf" srcId="{0524F76B-3FE7-421A-8027-8A3669586E9A}" destId="{71627AE3-FA42-48EA-B9F3-035092F40547}" srcOrd="0" destOrd="0" presId="urn:microsoft.com/office/officeart/2005/8/layout/hierarchy2"/>
    <dgm:cxn modelId="{E2BD50D2-453E-4B9D-A775-E769E1F1E259}" type="presOf" srcId="{3F57E36B-6506-4302-AF0A-B8AB5DED1372}" destId="{A7B2450B-C2E1-47E2-8CD2-134A06E67DA4}" srcOrd="0" destOrd="0" presId="urn:microsoft.com/office/officeart/2005/8/layout/hierarchy2"/>
    <dgm:cxn modelId="{6DECD10B-6BFE-424D-A4B8-43D3501F780E}" type="presOf" srcId="{AA543F9D-DC64-49E9-B451-9B2D59A4CC34}" destId="{2FFA9895-CA3F-46DE-B2BD-573ADA0E51A5}" srcOrd="1" destOrd="0" presId="urn:microsoft.com/office/officeart/2005/8/layout/hierarchy2"/>
    <dgm:cxn modelId="{A05E31CA-70F9-4188-AC42-ED78F957962E}" type="presOf" srcId="{0524F76B-3FE7-421A-8027-8A3669586E9A}" destId="{5CE49444-0D7B-42E6-B7D1-581A86F94D5F}" srcOrd="1" destOrd="0" presId="urn:microsoft.com/office/officeart/2005/8/layout/hierarchy2"/>
    <dgm:cxn modelId="{EEEBF6D7-1D2A-4D19-86AC-0E06BDDB3383}" type="presOf" srcId="{775D198F-D650-4D21-90C4-4DFA8BF86505}" destId="{2FA75534-7C1A-47FF-AB2A-DD0A7BF655F7}" srcOrd="0" destOrd="0" presId="urn:microsoft.com/office/officeart/2005/8/layout/hierarchy2"/>
    <dgm:cxn modelId="{DF19B166-AE0F-40FA-9BCD-4EE4734805A8}" srcId="{DA2BCDFC-570F-4C05-9975-8CB01CF38215}" destId="{72F3A0B3-69BB-4268-8108-7DD5854D86D0}" srcOrd="3" destOrd="0" parTransId="{65FC944D-0AC1-4EC8-9950-0D511946C225}" sibTransId="{D120448B-1195-4B10-8C85-68DF43EDB91C}"/>
    <dgm:cxn modelId="{3FF8F6B8-1CA7-4FC4-BC38-22BA439FF9C2}" srcId="{72F3A0B3-69BB-4268-8108-7DD5854D86D0}" destId="{0D87B900-7503-4298-AD31-CF1B5CAA1E11}" srcOrd="2" destOrd="0" parTransId="{455EC60D-9620-4EA4-B07A-9FD3622128B2}" sibTransId="{39E407F7-7B29-48A8-B5B1-74992FB8683E}"/>
    <dgm:cxn modelId="{0921811E-15AA-4EB7-A093-DDCACCE15266}" type="presOf" srcId="{DA2BCDFC-570F-4C05-9975-8CB01CF38215}" destId="{464310A3-33E5-4F9C-8883-825982A40532}" srcOrd="0" destOrd="0" presId="urn:microsoft.com/office/officeart/2005/8/layout/hierarchy2"/>
    <dgm:cxn modelId="{2B160D32-5DC7-406D-A80F-845C84DF7D9B}" type="presOf" srcId="{69026E46-3090-4F60-9749-DAAF5BCDCDFB}" destId="{43D5A005-0A30-4463-93A1-FC56125D2217}" srcOrd="1" destOrd="0" presId="urn:microsoft.com/office/officeart/2005/8/layout/hierarchy2"/>
    <dgm:cxn modelId="{58E1A3E8-B555-487D-877F-A986F7504BF9}" type="presOf" srcId="{96145713-113D-49BB-B49F-F26452E9023B}" destId="{E1B715DA-79EE-4FF4-9BF2-CA0BFDA933D0}" srcOrd="1" destOrd="0" presId="urn:microsoft.com/office/officeart/2005/8/layout/hierarchy2"/>
    <dgm:cxn modelId="{04DDC9B0-A4A6-4D1A-81BD-95F842046998}" type="presOf" srcId="{455EC60D-9620-4EA4-B07A-9FD3622128B2}" destId="{7B7E5A93-C9C1-448D-B1A5-D465DDCEF152}" srcOrd="0" destOrd="0" presId="urn:microsoft.com/office/officeart/2005/8/layout/hierarchy2"/>
    <dgm:cxn modelId="{EB7FE00F-687E-413E-A275-F640789DE37E}" type="presOf" srcId="{65FC944D-0AC1-4EC8-9950-0D511946C225}" destId="{DFCD5F50-BDB8-4B52-9361-D654964F7962}" srcOrd="1" destOrd="0" presId="urn:microsoft.com/office/officeart/2005/8/layout/hierarchy2"/>
    <dgm:cxn modelId="{D5F39FE8-B2B3-40C6-8061-AE5C6361CF64}" type="presOf" srcId="{1398E722-1CCB-4398-995D-3D296D93CE23}" destId="{B4E99058-A577-49B1-9A86-D7185C56AE64}" srcOrd="0" destOrd="0" presId="urn:microsoft.com/office/officeart/2005/8/layout/hierarchy2"/>
    <dgm:cxn modelId="{1CBFAEAC-505B-4562-9D55-6F953C30B1C1}" srcId="{DA2BCDFC-570F-4C05-9975-8CB01CF38215}" destId="{3D64FF9B-5966-4852-8837-14E36443F1C9}" srcOrd="1" destOrd="0" parTransId="{3F57E36B-6506-4302-AF0A-B8AB5DED1372}" sibTransId="{3F498655-8C0C-4116-93E3-F8158A7ECFD5}"/>
    <dgm:cxn modelId="{B2184AE8-45A2-4570-ABD3-E282197C24F8}" type="presParOf" srcId="{B4E99058-A577-49B1-9A86-D7185C56AE64}" destId="{B1323EA6-D4A0-4F38-9325-A46B998B9569}" srcOrd="0" destOrd="0" presId="urn:microsoft.com/office/officeart/2005/8/layout/hierarchy2"/>
    <dgm:cxn modelId="{4DCA3455-1708-4E4E-826B-FA009A3CA5BC}" type="presParOf" srcId="{B1323EA6-D4A0-4F38-9325-A46B998B9569}" destId="{464310A3-33E5-4F9C-8883-825982A40532}" srcOrd="0" destOrd="0" presId="urn:microsoft.com/office/officeart/2005/8/layout/hierarchy2"/>
    <dgm:cxn modelId="{45D6A2FE-2538-4465-8276-E6E596BBB8F1}" type="presParOf" srcId="{B1323EA6-D4A0-4F38-9325-A46B998B9569}" destId="{78227232-1F06-4164-A034-EC99B63C61CC}" srcOrd="1" destOrd="0" presId="urn:microsoft.com/office/officeart/2005/8/layout/hierarchy2"/>
    <dgm:cxn modelId="{094A2C62-ABAB-4BD2-9AB7-DD4B564FC409}" type="presParOf" srcId="{78227232-1F06-4164-A034-EC99B63C61CC}" destId="{52D23391-5C1D-4A07-85F6-F64A514AB76A}" srcOrd="0" destOrd="0" presId="urn:microsoft.com/office/officeart/2005/8/layout/hierarchy2"/>
    <dgm:cxn modelId="{8CC9C46F-B78C-49B6-9DB9-711582C3128F}" type="presParOf" srcId="{52D23391-5C1D-4A07-85F6-F64A514AB76A}" destId="{43D5A005-0A30-4463-93A1-FC56125D2217}" srcOrd="0" destOrd="0" presId="urn:microsoft.com/office/officeart/2005/8/layout/hierarchy2"/>
    <dgm:cxn modelId="{92CDC073-710C-4886-8CF5-A593C6FEEA11}" type="presParOf" srcId="{78227232-1F06-4164-A034-EC99B63C61CC}" destId="{1041BB46-9C6C-4D85-95D8-D96E5139A8FC}" srcOrd="1" destOrd="0" presId="urn:microsoft.com/office/officeart/2005/8/layout/hierarchy2"/>
    <dgm:cxn modelId="{9BBC4C1B-D92C-4A87-8006-14B375BFDCC8}" type="presParOf" srcId="{1041BB46-9C6C-4D85-95D8-D96E5139A8FC}" destId="{95A141A9-2F79-4B05-9BBF-7B1CE453E0DB}" srcOrd="0" destOrd="0" presId="urn:microsoft.com/office/officeart/2005/8/layout/hierarchy2"/>
    <dgm:cxn modelId="{86C21E86-9332-446A-B851-B3AC2ED495EE}" type="presParOf" srcId="{1041BB46-9C6C-4D85-95D8-D96E5139A8FC}" destId="{2AE56FCA-AB6E-4174-B787-BA94DEAD50C7}" srcOrd="1" destOrd="0" presId="urn:microsoft.com/office/officeart/2005/8/layout/hierarchy2"/>
    <dgm:cxn modelId="{765FE9C9-AEA5-4FB4-9E45-046707448755}" type="presParOf" srcId="{78227232-1F06-4164-A034-EC99B63C61CC}" destId="{A7B2450B-C2E1-47E2-8CD2-134A06E67DA4}" srcOrd="2" destOrd="0" presId="urn:microsoft.com/office/officeart/2005/8/layout/hierarchy2"/>
    <dgm:cxn modelId="{CF6398E6-A024-4BA3-BD8B-12EACB6E5CE3}" type="presParOf" srcId="{A7B2450B-C2E1-47E2-8CD2-134A06E67DA4}" destId="{53BECA3C-59AA-4481-A6C3-745D270A806C}" srcOrd="0" destOrd="0" presId="urn:microsoft.com/office/officeart/2005/8/layout/hierarchy2"/>
    <dgm:cxn modelId="{181A03E7-33A9-4C92-8052-E88E647A2704}" type="presParOf" srcId="{78227232-1F06-4164-A034-EC99B63C61CC}" destId="{B34A8645-8BFE-4AE7-976C-2A579CA0F1A5}" srcOrd="3" destOrd="0" presId="urn:microsoft.com/office/officeart/2005/8/layout/hierarchy2"/>
    <dgm:cxn modelId="{E02FE9C4-87D5-438F-AE14-4DD6CF6E8951}" type="presParOf" srcId="{B34A8645-8BFE-4AE7-976C-2A579CA0F1A5}" destId="{E28E5293-7F3C-4F89-A7CE-2991EBBD1753}" srcOrd="0" destOrd="0" presId="urn:microsoft.com/office/officeart/2005/8/layout/hierarchy2"/>
    <dgm:cxn modelId="{03B5DAA7-9D4A-435F-A0D5-2D1648481A30}" type="presParOf" srcId="{B34A8645-8BFE-4AE7-976C-2A579CA0F1A5}" destId="{3091E2D8-2E89-4939-9106-04F3E0AFD3E5}" srcOrd="1" destOrd="0" presId="urn:microsoft.com/office/officeart/2005/8/layout/hierarchy2"/>
    <dgm:cxn modelId="{25C1EA5D-C788-45A7-B222-BE196D84C307}" type="presParOf" srcId="{78227232-1F06-4164-A034-EC99B63C61CC}" destId="{01EA405D-A1B0-43FE-950D-336426478AED}" srcOrd="4" destOrd="0" presId="urn:microsoft.com/office/officeart/2005/8/layout/hierarchy2"/>
    <dgm:cxn modelId="{5EC01302-06D8-4534-81C2-86F8C89A859D}" type="presParOf" srcId="{01EA405D-A1B0-43FE-950D-336426478AED}" destId="{2FFA9895-CA3F-46DE-B2BD-573ADA0E51A5}" srcOrd="0" destOrd="0" presId="urn:microsoft.com/office/officeart/2005/8/layout/hierarchy2"/>
    <dgm:cxn modelId="{C96A0330-089E-4D6B-A486-705C49E9394C}" type="presParOf" srcId="{78227232-1F06-4164-A034-EC99B63C61CC}" destId="{71B62853-604D-46DA-A231-A773B3BDD120}" srcOrd="5" destOrd="0" presId="urn:microsoft.com/office/officeart/2005/8/layout/hierarchy2"/>
    <dgm:cxn modelId="{DF4668F7-9D2F-40B3-88CF-169621FDB650}" type="presParOf" srcId="{71B62853-604D-46DA-A231-A773B3BDD120}" destId="{B5A37556-28BF-471E-AFE9-CBDD280D0509}" srcOrd="0" destOrd="0" presId="urn:microsoft.com/office/officeart/2005/8/layout/hierarchy2"/>
    <dgm:cxn modelId="{B3053F69-62C1-44E8-A2C0-992F1406FF56}" type="presParOf" srcId="{71B62853-604D-46DA-A231-A773B3BDD120}" destId="{D7493787-7C7E-4752-A3E2-23EAE385B021}" srcOrd="1" destOrd="0" presId="urn:microsoft.com/office/officeart/2005/8/layout/hierarchy2"/>
    <dgm:cxn modelId="{6B6DCE45-F372-40E9-953C-68D9619EE4DE}" type="presParOf" srcId="{78227232-1F06-4164-A034-EC99B63C61CC}" destId="{5B888DBA-8A3B-41BF-8B90-D2C2DCCC3AB9}" srcOrd="6" destOrd="0" presId="urn:microsoft.com/office/officeart/2005/8/layout/hierarchy2"/>
    <dgm:cxn modelId="{1D14B2FA-7964-4838-9723-FF81793767FD}" type="presParOf" srcId="{5B888DBA-8A3B-41BF-8B90-D2C2DCCC3AB9}" destId="{DFCD5F50-BDB8-4B52-9361-D654964F7962}" srcOrd="0" destOrd="0" presId="urn:microsoft.com/office/officeart/2005/8/layout/hierarchy2"/>
    <dgm:cxn modelId="{306DEC3F-BADA-4EBD-A303-B4F5AB8B2139}" type="presParOf" srcId="{78227232-1F06-4164-A034-EC99B63C61CC}" destId="{760DD2B3-EF6A-49E5-8961-819F0F788FE1}" srcOrd="7" destOrd="0" presId="urn:microsoft.com/office/officeart/2005/8/layout/hierarchy2"/>
    <dgm:cxn modelId="{258E578D-DB8A-4223-87D8-9F6CF1C2F091}" type="presParOf" srcId="{760DD2B3-EF6A-49E5-8961-819F0F788FE1}" destId="{314BEC5B-1303-4EFC-9220-756DC0A27FE1}" srcOrd="0" destOrd="0" presId="urn:microsoft.com/office/officeart/2005/8/layout/hierarchy2"/>
    <dgm:cxn modelId="{E7017091-C1A1-499E-BA55-05910E4C504E}" type="presParOf" srcId="{760DD2B3-EF6A-49E5-8961-819F0F788FE1}" destId="{7D4DF296-9493-4C00-8DC2-F1CB3ED0AA0C}" srcOrd="1" destOrd="0" presId="urn:microsoft.com/office/officeart/2005/8/layout/hierarchy2"/>
    <dgm:cxn modelId="{F73B22C4-34A2-42F6-A4EE-B486B8A0E1C8}" type="presParOf" srcId="{7D4DF296-9493-4C00-8DC2-F1CB3ED0AA0C}" destId="{71627AE3-FA42-48EA-B9F3-035092F40547}" srcOrd="0" destOrd="0" presId="urn:microsoft.com/office/officeart/2005/8/layout/hierarchy2"/>
    <dgm:cxn modelId="{53A29E65-C74F-4E6E-8F2A-6B44BE482254}" type="presParOf" srcId="{71627AE3-FA42-48EA-B9F3-035092F40547}" destId="{5CE49444-0D7B-42E6-B7D1-581A86F94D5F}" srcOrd="0" destOrd="0" presId="urn:microsoft.com/office/officeart/2005/8/layout/hierarchy2"/>
    <dgm:cxn modelId="{A6FC82AE-313F-4C22-A3F2-F69402DDBE88}" type="presParOf" srcId="{7D4DF296-9493-4C00-8DC2-F1CB3ED0AA0C}" destId="{49C0F1F2-9AEB-4E51-86FC-E789365B0DD8}" srcOrd="1" destOrd="0" presId="urn:microsoft.com/office/officeart/2005/8/layout/hierarchy2"/>
    <dgm:cxn modelId="{DE4C5CD2-4CEE-4017-A332-02D8B6563193}" type="presParOf" srcId="{49C0F1F2-9AEB-4E51-86FC-E789365B0DD8}" destId="{2FA75534-7C1A-47FF-AB2A-DD0A7BF655F7}" srcOrd="0" destOrd="0" presId="urn:microsoft.com/office/officeart/2005/8/layout/hierarchy2"/>
    <dgm:cxn modelId="{12B82ADB-3515-4FB7-B288-4D49DA65BDC8}" type="presParOf" srcId="{49C0F1F2-9AEB-4E51-86FC-E789365B0DD8}" destId="{6F56BB63-06F6-4BF4-B080-9179E49D0A23}" srcOrd="1" destOrd="0" presId="urn:microsoft.com/office/officeart/2005/8/layout/hierarchy2"/>
    <dgm:cxn modelId="{C7E3FB01-4A6F-4E00-A1C4-ED13C7D60E53}" type="presParOf" srcId="{7D4DF296-9493-4C00-8DC2-F1CB3ED0AA0C}" destId="{C165E913-327E-4353-B46F-CA03A99A750B}" srcOrd="2" destOrd="0" presId="urn:microsoft.com/office/officeart/2005/8/layout/hierarchy2"/>
    <dgm:cxn modelId="{6FF5D3DF-5DB5-469C-AC6C-99BAB010A2FE}" type="presParOf" srcId="{C165E913-327E-4353-B46F-CA03A99A750B}" destId="{E1B715DA-79EE-4FF4-9BF2-CA0BFDA933D0}" srcOrd="0" destOrd="0" presId="urn:microsoft.com/office/officeart/2005/8/layout/hierarchy2"/>
    <dgm:cxn modelId="{3854C961-7B78-4130-A9C3-7097A5F7F9B5}" type="presParOf" srcId="{7D4DF296-9493-4C00-8DC2-F1CB3ED0AA0C}" destId="{626641F5-5404-4DED-8AFA-EB87A0C0F2D8}" srcOrd="3" destOrd="0" presId="urn:microsoft.com/office/officeart/2005/8/layout/hierarchy2"/>
    <dgm:cxn modelId="{97A4E38C-4A0F-4EC5-BBD3-0F4505052521}" type="presParOf" srcId="{626641F5-5404-4DED-8AFA-EB87A0C0F2D8}" destId="{147696B0-D406-4219-BEC5-5D5B31E8DC07}" srcOrd="0" destOrd="0" presId="urn:microsoft.com/office/officeart/2005/8/layout/hierarchy2"/>
    <dgm:cxn modelId="{98983C4E-39FD-478D-B8DF-2928359B3DF6}" type="presParOf" srcId="{626641F5-5404-4DED-8AFA-EB87A0C0F2D8}" destId="{7B2366C7-B77F-4427-B69B-7F804DACD408}" srcOrd="1" destOrd="0" presId="urn:microsoft.com/office/officeart/2005/8/layout/hierarchy2"/>
    <dgm:cxn modelId="{70B1290D-D70B-463F-A893-3294FB179DDA}" type="presParOf" srcId="{7D4DF296-9493-4C00-8DC2-F1CB3ED0AA0C}" destId="{7B7E5A93-C9C1-448D-B1A5-D465DDCEF152}" srcOrd="4" destOrd="0" presId="urn:microsoft.com/office/officeart/2005/8/layout/hierarchy2"/>
    <dgm:cxn modelId="{3AC6B178-3F4B-4687-A54F-E21722A046DF}" type="presParOf" srcId="{7B7E5A93-C9C1-448D-B1A5-D465DDCEF152}" destId="{A2DE9443-F272-466A-A923-C2994AF5B985}" srcOrd="0" destOrd="0" presId="urn:microsoft.com/office/officeart/2005/8/layout/hierarchy2"/>
    <dgm:cxn modelId="{63F21BB4-B34F-409C-94E3-F6FA55B483A7}" type="presParOf" srcId="{7D4DF296-9493-4C00-8DC2-F1CB3ED0AA0C}" destId="{547F97C9-5DBA-49E4-BC64-C1D5528278D8}" srcOrd="5" destOrd="0" presId="urn:microsoft.com/office/officeart/2005/8/layout/hierarchy2"/>
    <dgm:cxn modelId="{46A46533-C855-41B1-99D0-1F5E32C48CD1}" type="presParOf" srcId="{547F97C9-5DBA-49E4-BC64-C1D5528278D8}" destId="{02C09C43-B135-4185-926B-05D9881E92C7}" srcOrd="0" destOrd="0" presId="urn:microsoft.com/office/officeart/2005/8/layout/hierarchy2"/>
    <dgm:cxn modelId="{EE96BA21-D87C-4A40-AF95-756304995977}" type="presParOf" srcId="{547F97C9-5DBA-49E4-BC64-C1D5528278D8}" destId="{80D531B3-B2EE-41B0-A286-C1D9C1D58DC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845885-4E42-48E5-8EBE-BA442DF75CD6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DC038BCA-8678-4986-933F-28A3DDD51263}">
      <dgm:prSet/>
      <dgm:spPr/>
      <dgm:t>
        <a:bodyPr/>
        <a:lstStyle/>
        <a:p>
          <a:pPr rtl="0"/>
          <a:r>
            <a:rPr lang="fr-FR" dirty="0" smtClean="0"/>
            <a:t>Collecte des données</a:t>
          </a:r>
          <a:endParaRPr lang="fr-FR" dirty="0"/>
        </a:p>
      </dgm:t>
    </dgm:pt>
    <dgm:pt modelId="{DC979D7D-C945-4F39-8129-1A1940E314EC}" type="parTrans" cxnId="{17443BF1-A753-4BCA-9105-24319D9A9A12}">
      <dgm:prSet/>
      <dgm:spPr/>
      <dgm:t>
        <a:bodyPr/>
        <a:lstStyle/>
        <a:p>
          <a:endParaRPr lang="fr-FR"/>
        </a:p>
      </dgm:t>
    </dgm:pt>
    <dgm:pt modelId="{9E02C25C-DC5B-4ED5-82BD-2238AE73B933}" type="sibTrans" cxnId="{17443BF1-A753-4BCA-9105-24319D9A9A12}">
      <dgm:prSet/>
      <dgm:spPr/>
      <dgm:t>
        <a:bodyPr/>
        <a:lstStyle/>
        <a:p>
          <a:endParaRPr lang="fr-FR"/>
        </a:p>
      </dgm:t>
    </dgm:pt>
    <dgm:pt modelId="{3E55C077-7813-418B-ADD5-70AD81C31E00}">
      <dgm:prSet/>
      <dgm:spPr/>
      <dgm:t>
        <a:bodyPr/>
        <a:lstStyle/>
        <a:p>
          <a:pPr rtl="0"/>
          <a:r>
            <a:rPr lang="fr-FR" dirty="0" smtClean="0"/>
            <a:t>Série des sujets</a:t>
          </a:r>
          <a:endParaRPr lang="fr-FR" dirty="0"/>
        </a:p>
      </dgm:t>
    </dgm:pt>
    <dgm:pt modelId="{E34E5132-9BBB-4EC5-AD55-27BBEA43C9D5}" type="parTrans" cxnId="{A3527184-32E1-47AF-B06B-539F846B1073}">
      <dgm:prSet/>
      <dgm:spPr/>
      <dgm:t>
        <a:bodyPr/>
        <a:lstStyle/>
        <a:p>
          <a:endParaRPr lang="fr-FR"/>
        </a:p>
      </dgm:t>
    </dgm:pt>
    <dgm:pt modelId="{A01AAAF5-3B67-47FC-8903-CFE30DD93B7A}" type="sibTrans" cxnId="{A3527184-32E1-47AF-B06B-539F846B1073}">
      <dgm:prSet/>
      <dgm:spPr/>
      <dgm:t>
        <a:bodyPr/>
        <a:lstStyle/>
        <a:p>
          <a:endParaRPr lang="fr-FR"/>
        </a:p>
      </dgm:t>
    </dgm:pt>
    <dgm:pt modelId="{B3A10E91-B6E3-45DD-8B13-5D7D96D1D742}">
      <dgm:prSet/>
      <dgm:spPr/>
      <dgm:t>
        <a:bodyPr/>
        <a:lstStyle/>
        <a:p>
          <a:pPr rtl="0"/>
          <a:r>
            <a:rPr lang="fr-FR" dirty="0" smtClean="0"/>
            <a:t>Unité statistique</a:t>
          </a:r>
          <a:endParaRPr lang="fr-FR" dirty="0"/>
        </a:p>
      </dgm:t>
    </dgm:pt>
    <dgm:pt modelId="{2131B8B0-8E60-43E2-A26C-B3E6A1534B03}" type="parTrans" cxnId="{4F12D80C-438B-4CCA-97B7-F50351230AAC}">
      <dgm:prSet/>
      <dgm:spPr/>
      <dgm:t>
        <a:bodyPr/>
        <a:lstStyle/>
        <a:p>
          <a:endParaRPr lang="fr-FR"/>
        </a:p>
      </dgm:t>
    </dgm:pt>
    <dgm:pt modelId="{ABD0473E-A941-4E98-BFC4-E5A227F7609F}" type="sibTrans" cxnId="{4F12D80C-438B-4CCA-97B7-F50351230AAC}">
      <dgm:prSet/>
      <dgm:spPr/>
      <dgm:t>
        <a:bodyPr/>
        <a:lstStyle/>
        <a:p>
          <a:endParaRPr lang="fr-FR"/>
        </a:p>
      </dgm:t>
    </dgm:pt>
    <dgm:pt modelId="{BBC9AFC3-07CB-4D7B-B218-8824DBC5022E}">
      <dgm:prSet/>
      <dgm:spPr/>
      <dgm:t>
        <a:bodyPr/>
        <a:lstStyle/>
        <a:p>
          <a:pPr rtl="0"/>
          <a:r>
            <a:rPr lang="fr-FR" dirty="0" smtClean="0"/>
            <a:t>Observation ou mesure</a:t>
          </a:r>
          <a:endParaRPr lang="fr-FR" dirty="0"/>
        </a:p>
      </dgm:t>
    </dgm:pt>
    <dgm:pt modelId="{57D5F9EB-20FB-460F-B2EE-892D87CF7593}" type="parTrans" cxnId="{B9F771C3-111F-4DEC-AC2F-AC2283C84190}">
      <dgm:prSet/>
      <dgm:spPr/>
      <dgm:t>
        <a:bodyPr/>
        <a:lstStyle/>
        <a:p>
          <a:endParaRPr lang="fr-FR"/>
        </a:p>
      </dgm:t>
    </dgm:pt>
    <dgm:pt modelId="{F158DAA1-B970-4081-AC1A-5B733AF5C09E}" type="sibTrans" cxnId="{B9F771C3-111F-4DEC-AC2F-AC2283C84190}">
      <dgm:prSet/>
      <dgm:spPr/>
      <dgm:t>
        <a:bodyPr/>
        <a:lstStyle/>
        <a:p>
          <a:endParaRPr lang="fr-FR"/>
        </a:p>
      </dgm:t>
    </dgm:pt>
    <dgm:pt modelId="{062BD114-DF97-4E15-ABA3-785203B49C7E}">
      <dgm:prSet/>
      <dgm:spPr/>
      <dgm:t>
        <a:bodyPr/>
        <a:lstStyle/>
        <a:p>
          <a:pPr rtl="0"/>
          <a:r>
            <a:rPr lang="fr-FR" dirty="0" smtClean="0"/>
            <a:t>Valeur de la viable étudiée</a:t>
          </a:r>
          <a:endParaRPr lang="fr-FR" dirty="0"/>
        </a:p>
      </dgm:t>
    </dgm:pt>
    <dgm:pt modelId="{79E53724-11CA-4E0F-9C22-09C9A740863E}" type="parTrans" cxnId="{556CEFA5-0C10-4B26-A78F-D6BFFC6B4027}">
      <dgm:prSet/>
      <dgm:spPr/>
      <dgm:t>
        <a:bodyPr/>
        <a:lstStyle/>
        <a:p>
          <a:endParaRPr lang="fr-FR"/>
        </a:p>
      </dgm:t>
    </dgm:pt>
    <dgm:pt modelId="{8C4AAEC4-67B8-46E5-B4E2-A1D69A6BBFB4}" type="sibTrans" cxnId="{556CEFA5-0C10-4B26-A78F-D6BFFC6B4027}">
      <dgm:prSet/>
      <dgm:spPr/>
      <dgm:t>
        <a:bodyPr/>
        <a:lstStyle/>
        <a:p>
          <a:endParaRPr lang="fr-FR"/>
        </a:p>
      </dgm:t>
    </dgm:pt>
    <dgm:pt modelId="{2C2611A7-175D-4C94-ACB6-E3F55340853E}">
      <dgm:prSet/>
      <dgm:spPr/>
      <dgm:t>
        <a:bodyPr/>
        <a:lstStyle/>
        <a:p>
          <a:pPr rtl="0"/>
          <a:r>
            <a:rPr lang="fr-FR" dirty="0" smtClean="0"/>
            <a:t>Décrire sous forme synthétique</a:t>
          </a:r>
          <a:endParaRPr lang="fr-FR" dirty="0"/>
        </a:p>
      </dgm:t>
    </dgm:pt>
    <dgm:pt modelId="{E7355A50-F8D7-4088-976F-82C53F0D21B5}" type="parTrans" cxnId="{5C185B1F-95FE-4832-A110-9E9F5C65F3BB}">
      <dgm:prSet/>
      <dgm:spPr/>
      <dgm:t>
        <a:bodyPr/>
        <a:lstStyle/>
        <a:p>
          <a:endParaRPr lang="fr-FR"/>
        </a:p>
      </dgm:t>
    </dgm:pt>
    <dgm:pt modelId="{96F415AF-BF47-4FB2-835F-84A3489B0F56}" type="sibTrans" cxnId="{5C185B1F-95FE-4832-A110-9E9F5C65F3BB}">
      <dgm:prSet/>
      <dgm:spPr/>
      <dgm:t>
        <a:bodyPr/>
        <a:lstStyle/>
        <a:p>
          <a:endParaRPr lang="fr-FR"/>
        </a:p>
      </dgm:t>
    </dgm:pt>
    <dgm:pt modelId="{E292A1B4-8D9A-4AB2-BA03-0900012F3C14}" type="pres">
      <dgm:prSet presAssocID="{DB845885-4E42-48E5-8EBE-BA442DF75CD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270A329-D783-4B94-8CC1-B6F70755DB79}" type="pres">
      <dgm:prSet presAssocID="{DB845885-4E42-48E5-8EBE-BA442DF75CD6}" presName="arrow" presStyleLbl="bgShp" presStyleIdx="0" presStyleCnt="1"/>
      <dgm:spPr/>
    </dgm:pt>
    <dgm:pt modelId="{56B84979-8CC4-4069-B3B2-F4D029F034F4}" type="pres">
      <dgm:prSet presAssocID="{DB845885-4E42-48E5-8EBE-BA442DF75CD6}" presName="linearProcess" presStyleCnt="0"/>
      <dgm:spPr/>
    </dgm:pt>
    <dgm:pt modelId="{D91CB79F-6E82-4C8B-9C56-014D7FBEF823}" type="pres">
      <dgm:prSet presAssocID="{DC038BCA-8678-4986-933F-28A3DDD51263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6D21DE-D510-408C-956A-9CDFDEAA3B94}" type="pres">
      <dgm:prSet presAssocID="{9E02C25C-DC5B-4ED5-82BD-2238AE73B933}" presName="sibTrans" presStyleCnt="0"/>
      <dgm:spPr/>
    </dgm:pt>
    <dgm:pt modelId="{2F9E7DE4-84D3-4B25-A40B-D130A67D78E2}" type="pres">
      <dgm:prSet presAssocID="{3E55C077-7813-418B-ADD5-70AD81C31E00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F023CC-CBF4-436B-801B-A41D75453D00}" type="pres">
      <dgm:prSet presAssocID="{A01AAAF5-3B67-47FC-8903-CFE30DD93B7A}" presName="sibTrans" presStyleCnt="0"/>
      <dgm:spPr/>
    </dgm:pt>
    <dgm:pt modelId="{4C99A0BA-19F1-40F4-B53D-5E2A4FF41FAD}" type="pres">
      <dgm:prSet presAssocID="{B3A10E91-B6E3-45DD-8B13-5D7D96D1D742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7AA31D-203B-4120-A26E-9B981AE8067E}" type="pres">
      <dgm:prSet presAssocID="{ABD0473E-A941-4E98-BFC4-E5A227F7609F}" presName="sibTrans" presStyleCnt="0"/>
      <dgm:spPr/>
    </dgm:pt>
    <dgm:pt modelId="{B673532B-C28B-4E65-9A2C-EE917FC6A6A5}" type="pres">
      <dgm:prSet presAssocID="{BBC9AFC3-07CB-4D7B-B218-8824DBC5022E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9C8B653-6162-442E-86DA-333C9C2F95F2}" type="pres">
      <dgm:prSet presAssocID="{F158DAA1-B970-4081-AC1A-5B733AF5C09E}" presName="sibTrans" presStyleCnt="0"/>
      <dgm:spPr/>
    </dgm:pt>
    <dgm:pt modelId="{E621EA89-916E-4484-BFEE-A86CA5685673}" type="pres">
      <dgm:prSet presAssocID="{062BD114-DF97-4E15-ABA3-785203B49C7E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6717D70-8E8B-454E-A02E-3026D82B0954}" type="pres">
      <dgm:prSet presAssocID="{8C4AAEC4-67B8-46E5-B4E2-A1D69A6BBFB4}" presName="sibTrans" presStyleCnt="0"/>
      <dgm:spPr/>
    </dgm:pt>
    <dgm:pt modelId="{D4CB297C-5D23-404E-8FCA-A8DB27BDD368}" type="pres">
      <dgm:prSet presAssocID="{2C2611A7-175D-4C94-ACB6-E3F55340853E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ED60F3B-6052-4130-8A68-4A7664C1CF38}" type="presOf" srcId="{3E55C077-7813-418B-ADD5-70AD81C31E00}" destId="{2F9E7DE4-84D3-4B25-A40B-D130A67D78E2}" srcOrd="0" destOrd="0" presId="urn:microsoft.com/office/officeart/2005/8/layout/hProcess9"/>
    <dgm:cxn modelId="{B9F771C3-111F-4DEC-AC2F-AC2283C84190}" srcId="{DB845885-4E42-48E5-8EBE-BA442DF75CD6}" destId="{BBC9AFC3-07CB-4D7B-B218-8824DBC5022E}" srcOrd="3" destOrd="0" parTransId="{57D5F9EB-20FB-460F-B2EE-892D87CF7593}" sibTransId="{F158DAA1-B970-4081-AC1A-5B733AF5C09E}"/>
    <dgm:cxn modelId="{AB2AE96D-4B75-4C4F-B6BE-75680D799B93}" type="presOf" srcId="{BBC9AFC3-07CB-4D7B-B218-8824DBC5022E}" destId="{B673532B-C28B-4E65-9A2C-EE917FC6A6A5}" srcOrd="0" destOrd="0" presId="urn:microsoft.com/office/officeart/2005/8/layout/hProcess9"/>
    <dgm:cxn modelId="{556CEFA5-0C10-4B26-A78F-D6BFFC6B4027}" srcId="{DB845885-4E42-48E5-8EBE-BA442DF75CD6}" destId="{062BD114-DF97-4E15-ABA3-785203B49C7E}" srcOrd="4" destOrd="0" parTransId="{79E53724-11CA-4E0F-9C22-09C9A740863E}" sibTransId="{8C4AAEC4-67B8-46E5-B4E2-A1D69A6BBFB4}"/>
    <dgm:cxn modelId="{4F12D80C-438B-4CCA-97B7-F50351230AAC}" srcId="{DB845885-4E42-48E5-8EBE-BA442DF75CD6}" destId="{B3A10E91-B6E3-45DD-8B13-5D7D96D1D742}" srcOrd="2" destOrd="0" parTransId="{2131B8B0-8E60-43E2-A26C-B3E6A1534B03}" sibTransId="{ABD0473E-A941-4E98-BFC4-E5A227F7609F}"/>
    <dgm:cxn modelId="{359AD368-8D9B-4734-B361-E45592FBBE1E}" type="presOf" srcId="{062BD114-DF97-4E15-ABA3-785203B49C7E}" destId="{E621EA89-916E-4484-BFEE-A86CA5685673}" srcOrd="0" destOrd="0" presId="urn:microsoft.com/office/officeart/2005/8/layout/hProcess9"/>
    <dgm:cxn modelId="{E45C6DDF-50CB-4A3B-B643-A9803A19BD18}" type="presOf" srcId="{B3A10E91-B6E3-45DD-8B13-5D7D96D1D742}" destId="{4C99A0BA-19F1-40F4-B53D-5E2A4FF41FAD}" srcOrd="0" destOrd="0" presId="urn:microsoft.com/office/officeart/2005/8/layout/hProcess9"/>
    <dgm:cxn modelId="{5C185B1F-95FE-4832-A110-9E9F5C65F3BB}" srcId="{DB845885-4E42-48E5-8EBE-BA442DF75CD6}" destId="{2C2611A7-175D-4C94-ACB6-E3F55340853E}" srcOrd="5" destOrd="0" parTransId="{E7355A50-F8D7-4088-976F-82C53F0D21B5}" sibTransId="{96F415AF-BF47-4FB2-835F-84A3489B0F56}"/>
    <dgm:cxn modelId="{5498C6C9-8EAB-45B5-94B6-E31524DA0E29}" type="presOf" srcId="{2C2611A7-175D-4C94-ACB6-E3F55340853E}" destId="{D4CB297C-5D23-404E-8FCA-A8DB27BDD368}" srcOrd="0" destOrd="0" presId="urn:microsoft.com/office/officeart/2005/8/layout/hProcess9"/>
    <dgm:cxn modelId="{17443BF1-A753-4BCA-9105-24319D9A9A12}" srcId="{DB845885-4E42-48E5-8EBE-BA442DF75CD6}" destId="{DC038BCA-8678-4986-933F-28A3DDD51263}" srcOrd="0" destOrd="0" parTransId="{DC979D7D-C945-4F39-8129-1A1940E314EC}" sibTransId="{9E02C25C-DC5B-4ED5-82BD-2238AE73B933}"/>
    <dgm:cxn modelId="{A998E855-F3EB-4C90-A7D5-6C5E2F4E7391}" type="presOf" srcId="{DC038BCA-8678-4986-933F-28A3DDD51263}" destId="{D91CB79F-6E82-4C8B-9C56-014D7FBEF823}" srcOrd="0" destOrd="0" presId="urn:microsoft.com/office/officeart/2005/8/layout/hProcess9"/>
    <dgm:cxn modelId="{A3527184-32E1-47AF-B06B-539F846B1073}" srcId="{DB845885-4E42-48E5-8EBE-BA442DF75CD6}" destId="{3E55C077-7813-418B-ADD5-70AD81C31E00}" srcOrd="1" destOrd="0" parTransId="{E34E5132-9BBB-4EC5-AD55-27BBEA43C9D5}" sibTransId="{A01AAAF5-3B67-47FC-8903-CFE30DD93B7A}"/>
    <dgm:cxn modelId="{72FC44DE-E9BD-4525-AB43-6E7D7AEECF57}" type="presOf" srcId="{DB845885-4E42-48E5-8EBE-BA442DF75CD6}" destId="{E292A1B4-8D9A-4AB2-BA03-0900012F3C14}" srcOrd="0" destOrd="0" presId="urn:microsoft.com/office/officeart/2005/8/layout/hProcess9"/>
    <dgm:cxn modelId="{8D6903E1-16A2-4E7C-9956-329775DE1E3F}" type="presParOf" srcId="{E292A1B4-8D9A-4AB2-BA03-0900012F3C14}" destId="{1270A329-D783-4B94-8CC1-B6F70755DB79}" srcOrd="0" destOrd="0" presId="urn:microsoft.com/office/officeart/2005/8/layout/hProcess9"/>
    <dgm:cxn modelId="{7B84DD5B-3674-4F00-AF9E-3704EA6BB729}" type="presParOf" srcId="{E292A1B4-8D9A-4AB2-BA03-0900012F3C14}" destId="{56B84979-8CC4-4069-B3B2-F4D029F034F4}" srcOrd="1" destOrd="0" presId="urn:microsoft.com/office/officeart/2005/8/layout/hProcess9"/>
    <dgm:cxn modelId="{D12D1C23-658D-462D-9852-E948A203D54C}" type="presParOf" srcId="{56B84979-8CC4-4069-B3B2-F4D029F034F4}" destId="{D91CB79F-6E82-4C8B-9C56-014D7FBEF823}" srcOrd="0" destOrd="0" presId="urn:microsoft.com/office/officeart/2005/8/layout/hProcess9"/>
    <dgm:cxn modelId="{3F2765E3-746A-466D-8CE1-61269B9BE9E9}" type="presParOf" srcId="{56B84979-8CC4-4069-B3B2-F4D029F034F4}" destId="{8A6D21DE-D510-408C-956A-9CDFDEAA3B94}" srcOrd="1" destOrd="0" presId="urn:microsoft.com/office/officeart/2005/8/layout/hProcess9"/>
    <dgm:cxn modelId="{BAAA138B-5CB1-4888-BABE-9084EFBB9CD0}" type="presParOf" srcId="{56B84979-8CC4-4069-B3B2-F4D029F034F4}" destId="{2F9E7DE4-84D3-4B25-A40B-D130A67D78E2}" srcOrd="2" destOrd="0" presId="urn:microsoft.com/office/officeart/2005/8/layout/hProcess9"/>
    <dgm:cxn modelId="{D617936A-A3CC-4AE7-A432-496FC772AEDC}" type="presParOf" srcId="{56B84979-8CC4-4069-B3B2-F4D029F034F4}" destId="{84F023CC-CBF4-436B-801B-A41D75453D00}" srcOrd="3" destOrd="0" presId="urn:microsoft.com/office/officeart/2005/8/layout/hProcess9"/>
    <dgm:cxn modelId="{53E87E29-A45C-48DB-BD36-60CF480F2C3D}" type="presParOf" srcId="{56B84979-8CC4-4069-B3B2-F4D029F034F4}" destId="{4C99A0BA-19F1-40F4-B53D-5E2A4FF41FAD}" srcOrd="4" destOrd="0" presId="urn:microsoft.com/office/officeart/2005/8/layout/hProcess9"/>
    <dgm:cxn modelId="{6992F830-E3CA-480B-995A-8AE2C924E062}" type="presParOf" srcId="{56B84979-8CC4-4069-B3B2-F4D029F034F4}" destId="{067AA31D-203B-4120-A26E-9B981AE8067E}" srcOrd="5" destOrd="0" presId="urn:microsoft.com/office/officeart/2005/8/layout/hProcess9"/>
    <dgm:cxn modelId="{100A7AF0-DC67-44C1-A677-86049995CCC2}" type="presParOf" srcId="{56B84979-8CC4-4069-B3B2-F4D029F034F4}" destId="{B673532B-C28B-4E65-9A2C-EE917FC6A6A5}" srcOrd="6" destOrd="0" presId="urn:microsoft.com/office/officeart/2005/8/layout/hProcess9"/>
    <dgm:cxn modelId="{66CEAE13-0A5B-4F11-AE62-95E12F650162}" type="presParOf" srcId="{56B84979-8CC4-4069-B3B2-F4D029F034F4}" destId="{89C8B653-6162-442E-86DA-333C9C2F95F2}" srcOrd="7" destOrd="0" presId="urn:microsoft.com/office/officeart/2005/8/layout/hProcess9"/>
    <dgm:cxn modelId="{07AA986D-7F6A-45F8-A98E-61F1FCAB88C9}" type="presParOf" srcId="{56B84979-8CC4-4069-B3B2-F4D029F034F4}" destId="{E621EA89-916E-4484-BFEE-A86CA5685673}" srcOrd="8" destOrd="0" presId="urn:microsoft.com/office/officeart/2005/8/layout/hProcess9"/>
    <dgm:cxn modelId="{59EF3F41-105D-4057-A1BA-B5AD0F6080C2}" type="presParOf" srcId="{56B84979-8CC4-4069-B3B2-F4D029F034F4}" destId="{76717D70-8E8B-454E-A02E-3026D82B0954}" srcOrd="9" destOrd="0" presId="urn:microsoft.com/office/officeart/2005/8/layout/hProcess9"/>
    <dgm:cxn modelId="{39A542FA-F205-4680-9ADB-6B073F49ADC1}" type="presParOf" srcId="{56B84979-8CC4-4069-B3B2-F4D029F034F4}" destId="{D4CB297C-5D23-404E-8FCA-A8DB27BDD368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59D60FA-497C-4DAA-96A9-2267A5C60D53}" type="doc">
      <dgm:prSet loTypeId="urn:microsoft.com/office/officeart/2005/8/layout/hierarchy6" loCatId="hierarchy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F8D39796-FCC4-48B3-AC28-7A62D83FC368}">
      <dgm:prSet/>
      <dgm:spPr/>
      <dgm:t>
        <a:bodyPr/>
        <a:lstStyle/>
        <a:p>
          <a:pPr rtl="0"/>
          <a:r>
            <a:rPr lang="fr-FR" dirty="0" smtClean="0"/>
            <a:t>Comment résumer de façon claire et logique les données recueillies dans le désordre</a:t>
          </a:r>
          <a:endParaRPr lang="fr-FR" dirty="0"/>
        </a:p>
      </dgm:t>
    </dgm:pt>
    <dgm:pt modelId="{6682B8FE-F8FA-4C35-B703-1BF049B68668}" type="parTrans" cxnId="{1AD3E7BE-72D0-439E-B88F-1E6399752E5D}">
      <dgm:prSet/>
      <dgm:spPr/>
      <dgm:t>
        <a:bodyPr/>
        <a:lstStyle/>
        <a:p>
          <a:endParaRPr lang="fr-FR"/>
        </a:p>
      </dgm:t>
    </dgm:pt>
    <dgm:pt modelId="{20D9B039-EFD2-41BA-AF28-6F7E8BA1BD1A}" type="sibTrans" cxnId="{1AD3E7BE-72D0-439E-B88F-1E6399752E5D}">
      <dgm:prSet/>
      <dgm:spPr/>
      <dgm:t>
        <a:bodyPr/>
        <a:lstStyle/>
        <a:p>
          <a:endParaRPr lang="fr-FR"/>
        </a:p>
      </dgm:t>
    </dgm:pt>
    <dgm:pt modelId="{12F6F09F-1B35-45AC-BCCD-A066425A5A91}">
      <dgm:prSet/>
      <dgm:spPr/>
      <dgm:t>
        <a:bodyPr/>
        <a:lstStyle/>
        <a:p>
          <a:pPr rtl="0"/>
          <a:r>
            <a:rPr lang="fr-FR" dirty="0" smtClean="0"/>
            <a:t>Trier selon un ordre logique</a:t>
          </a:r>
          <a:endParaRPr lang="fr-FR" dirty="0"/>
        </a:p>
      </dgm:t>
    </dgm:pt>
    <dgm:pt modelId="{21392CDC-51DB-4DB3-BF53-542820FB495A}" type="parTrans" cxnId="{7EB3E179-8A90-400D-9E16-7BB48F17A2E8}">
      <dgm:prSet/>
      <dgm:spPr/>
      <dgm:t>
        <a:bodyPr/>
        <a:lstStyle/>
        <a:p>
          <a:endParaRPr lang="fr-FR"/>
        </a:p>
      </dgm:t>
    </dgm:pt>
    <dgm:pt modelId="{6441493F-F6A5-4AC6-9C60-5058CF720C35}" type="sibTrans" cxnId="{7EB3E179-8A90-400D-9E16-7BB48F17A2E8}">
      <dgm:prSet/>
      <dgm:spPr/>
      <dgm:t>
        <a:bodyPr/>
        <a:lstStyle/>
        <a:p>
          <a:endParaRPr lang="fr-FR"/>
        </a:p>
      </dgm:t>
    </dgm:pt>
    <dgm:pt modelId="{8EE14587-7567-401C-BB62-B9FE3D963EF8}">
      <dgm:prSet/>
      <dgm:spPr/>
      <dgm:t>
        <a:bodyPr/>
        <a:lstStyle/>
        <a:p>
          <a:pPr rtl="0"/>
          <a:r>
            <a:rPr lang="fr-FR" dirty="0" smtClean="0"/>
            <a:t>Regrouper en classes ou catégories </a:t>
          </a:r>
          <a:endParaRPr lang="fr-FR" dirty="0"/>
        </a:p>
      </dgm:t>
    </dgm:pt>
    <dgm:pt modelId="{5088855B-897C-4945-9FF6-46800C4514F6}" type="parTrans" cxnId="{6283056A-D0BB-465B-AD3F-561E8DB0EAD6}">
      <dgm:prSet/>
      <dgm:spPr/>
      <dgm:t>
        <a:bodyPr/>
        <a:lstStyle/>
        <a:p>
          <a:endParaRPr lang="fr-FR"/>
        </a:p>
      </dgm:t>
    </dgm:pt>
    <dgm:pt modelId="{A0FA362C-AB5B-430A-BA72-2CA464DE6D42}" type="sibTrans" cxnId="{6283056A-D0BB-465B-AD3F-561E8DB0EAD6}">
      <dgm:prSet/>
      <dgm:spPr/>
      <dgm:t>
        <a:bodyPr/>
        <a:lstStyle/>
        <a:p>
          <a:endParaRPr lang="fr-FR"/>
        </a:p>
      </dgm:t>
    </dgm:pt>
    <dgm:pt modelId="{F39B7462-1DDB-48C6-B1CB-C2BC4CF795D5}">
      <dgm:prSet/>
      <dgm:spPr/>
      <dgm:t>
        <a:bodyPr/>
        <a:lstStyle/>
        <a:p>
          <a:pPr rtl="0"/>
          <a:r>
            <a:rPr lang="fr-FR" dirty="0" smtClean="0"/>
            <a:t>Dénombre les effectifs et calculer les fréquences</a:t>
          </a:r>
          <a:endParaRPr lang="fr-FR" dirty="0"/>
        </a:p>
      </dgm:t>
    </dgm:pt>
    <dgm:pt modelId="{371FFC76-58F0-47D5-B4E4-2E0DC66094CB}" type="parTrans" cxnId="{309A4104-7CFA-49B5-B522-E1CBEA079163}">
      <dgm:prSet/>
      <dgm:spPr/>
      <dgm:t>
        <a:bodyPr/>
        <a:lstStyle/>
        <a:p>
          <a:endParaRPr lang="fr-FR"/>
        </a:p>
      </dgm:t>
    </dgm:pt>
    <dgm:pt modelId="{DB019742-C995-43C3-9BB7-2FFFAFFF18AC}" type="sibTrans" cxnId="{309A4104-7CFA-49B5-B522-E1CBEA079163}">
      <dgm:prSet/>
      <dgm:spPr/>
      <dgm:t>
        <a:bodyPr/>
        <a:lstStyle/>
        <a:p>
          <a:endParaRPr lang="fr-FR"/>
        </a:p>
      </dgm:t>
    </dgm:pt>
    <dgm:pt modelId="{501BB901-35B7-4F12-AE94-0C28A6DFE0DE}" type="pres">
      <dgm:prSet presAssocID="{A59D60FA-497C-4DAA-96A9-2267A5C60D5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B0E91B3-CBC5-47FB-B6D3-D77E599911D5}" type="pres">
      <dgm:prSet presAssocID="{A59D60FA-497C-4DAA-96A9-2267A5C60D53}" presName="hierFlow" presStyleCnt="0"/>
      <dgm:spPr/>
    </dgm:pt>
    <dgm:pt modelId="{A9FA6C28-9E8D-426A-BDF9-BD04FE90B352}" type="pres">
      <dgm:prSet presAssocID="{A59D60FA-497C-4DAA-96A9-2267A5C60D53}" presName="firstBuf" presStyleCnt="0"/>
      <dgm:spPr/>
    </dgm:pt>
    <dgm:pt modelId="{5D3A0EBC-42F1-4E33-9E41-5EF98789E5C0}" type="pres">
      <dgm:prSet presAssocID="{A59D60FA-497C-4DAA-96A9-2267A5C60D5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2C5EA52-ECC6-41FD-AC50-66FFA48D0E33}" type="pres">
      <dgm:prSet presAssocID="{F8D39796-FCC4-48B3-AC28-7A62D83FC368}" presName="Name14" presStyleCnt="0"/>
      <dgm:spPr/>
    </dgm:pt>
    <dgm:pt modelId="{AF7B98E9-9337-4531-BF66-EA42779C1038}" type="pres">
      <dgm:prSet presAssocID="{F8D39796-FCC4-48B3-AC28-7A62D83FC368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9428FE5-3AE6-4E8C-8F52-BB3009C2FBB5}" type="pres">
      <dgm:prSet presAssocID="{F8D39796-FCC4-48B3-AC28-7A62D83FC368}" presName="hierChild2" presStyleCnt="0"/>
      <dgm:spPr/>
    </dgm:pt>
    <dgm:pt modelId="{AFE4FE71-C602-4B6D-972A-3806422D64A3}" type="pres">
      <dgm:prSet presAssocID="{A59D60FA-497C-4DAA-96A9-2267A5C60D53}" presName="bgShapesFlow" presStyleCnt="0"/>
      <dgm:spPr/>
    </dgm:pt>
    <dgm:pt modelId="{6E44F9B7-FA0B-4B33-8FE5-6E81A1C64BC2}" type="pres">
      <dgm:prSet presAssocID="{12F6F09F-1B35-45AC-BCCD-A066425A5A91}" presName="rectComp" presStyleCnt="0"/>
      <dgm:spPr/>
    </dgm:pt>
    <dgm:pt modelId="{C8D3BA56-186F-4E5B-95CE-64244CB51476}" type="pres">
      <dgm:prSet presAssocID="{12F6F09F-1B35-45AC-BCCD-A066425A5A91}" presName="bgRect" presStyleLbl="bgShp" presStyleIdx="0" presStyleCnt="3"/>
      <dgm:spPr/>
      <dgm:t>
        <a:bodyPr/>
        <a:lstStyle/>
        <a:p>
          <a:endParaRPr lang="fr-FR"/>
        </a:p>
      </dgm:t>
    </dgm:pt>
    <dgm:pt modelId="{D75858B8-EE73-40CB-8754-DB4C2E7CFD60}" type="pres">
      <dgm:prSet presAssocID="{12F6F09F-1B35-45AC-BCCD-A066425A5A91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14333D-0DE6-48BC-85E3-C673A0D22B1A}" type="pres">
      <dgm:prSet presAssocID="{12F6F09F-1B35-45AC-BCCD-A066425A5A91}" presName="spComp" presStyleCnt="0"/>
      <dgm:spPr/>
    </dgm:pt>
    <dgm:pt modelId="{AAB8985C-87CC-4C2E-938D-CACE047AD9FE}" type="pres">
      <dgm:prSet presAssocID="{12F6F09F-1B35-45AC-BCCD-A066425A5A91}" presName="vSp" presStyleCnt="0"/>
      <dgm:spPr/>
    </dgm:pt>
    <dgm:pt modelId="{7F6637B9-9B61-4AB4-9BE4-68B02517DB3D}" type="pres">
      <dgm:prSet presAssocID="{8EE14587-7567-401C-BB62-B9FE3D963EF8}" presName="rectComp" presStyleCnt="0"/>
      <dgm:spPr/>
    </dgm:pt>
    <dgm:pt modelId="{FE107A2B-1CC7-4A42-A498-50A07C7382DA}" type="pres">
      <dgm:prSet presAssocID="{8EE14587-7567-401C-BB62-B9FE3D963EF8}" presName="bgRect" presStyleLbl="bgShp" presStyleIdx="1" presStyleCnt="3"/>
      <dgm:spPr/>
      <dgm:t>
        <a:bodyPr/>
        <a:lstStyle/>
        <a:p>
          <a:endParaRPr lang="fr-FR"/>
        </a:p>
      </dgm:t>
    </dgm:pt>
    <dgm:pt modelId="{3094B30C-734E-48F6-957E-E7C98BABE1D9}" type="pres">
      <dgm:prSet presAssocID="{8EE14587-7567-401C-BB62-B9FE3D963EF8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3410282-29FD-4847-80EF-58E7B5CBB68F}" type="pres">
      <dgm:prSet presAssocID="{8EE14587-7567-401C-BB62-B9FE3D963EF8}" presName="spComp" presStyleCnt="0"/>
      <dgm:spPr/>
    </dgm:pt>
    <dgm:pt modelId="{B47DBECE-66A4-439A-BD9D-D32D345DB104}" type="pres">
      <dgm:prSet presAssocID="{8EE14587-7567-401C-BB62-B9FE3D963EF8}" presName="vSp" presStyleCnt="0"/>
      <dgm:spPr/>
    </dgm:pt>
    <dgm:pt modelId="{C040C7E1-3CB8-46B9-A21E-FBB4F507A0AB}" type="pres">
      <dgm:prSet presAssocID="{F39B7462-1DDB-48C6-B1CB-C2BC4CF795D5}" presName="rectComp" presStyleCnt="0"/>
      <dgm:spPr/>
    </dgm:pt>
    <dgm:pt modelId="{44557A8A-7274-48DE-B6CD-7576E0F7BAFA}" type="pres">
      <dgm:prSet presAssocID="{F39B7462-1DDB-48C6-B1CB-C2BC4CF795D5}" presName="bgRect" presStyleLbl="bgShp" presStyleIdx="2" presStyleCnt="3"/>
      <dgm:spPr/>
      <dgm:t>
        <a:bodyPr/>
        <a:lstStyle/>
        <a:p>
          <a:endParaRPr lang="fr-FR"/>
        </a:p>
      </dgm:t>
    </dgm:pt>
    <dgm:pt modelId="{3AC7E4D8-A44C-4EE7-968C-9FD4CC402D29}" type="pres">
      <dgm:prSet presAssocID="{F39B7462-1DDB-48C6-B1CB-C2BC4CF795D5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FB3BD18-21DF-4D6E-BEEE-7FCB6AB38C6C}" type="presOf" srcId="{F39B7462-1DDB-48C6-B1CB-C2BC4CF795D5}" destId="{3AC7E4D8-A44C-4EE7-968C-9FD4CC402D29}" srcOrd="1" destOrd="0" presId="urn:microsoft.com/office/officeart/2005/8/layout/hierarchy6"/>
    <dgm:cxn modelId="{508E43AC-2560-4D3A-BC72-59139B5B8005}" type="presOf" srcId="{8EE14587-7567-401C-BB62-B9FE3D963EF8}" destId="{3094B30C-734E-48F6-957E-E7C98BABE1D9}" srcOrd="1" destOrd="0" presId="urn:microsoft.com/office/officeart/2005/8/layout/hierarchy6"/>
    <dgm:cxn modelId="{309A4104-7CFA-49B5-B522-E1CBEA079163}" srcId="{A59D60FA-497C-4DAA-96A9-2267A5C60D53}" destId="{F39B7462-1DDB-48C6-B1CB-C2BC4CF795D5}" srcOrd="3" destOrd="0" parTransId="{371FFC76-58F0-47D5-B4E4-2E0DC66094CB}" sibTransId="{DB019742-C995-43C3-9BB7-2FFFAFFF18AC}"/>
    <dgm:cxn modelId="{6F090A1B-337D-4F7D-B138-2EDE33FF6555}" type="presOf" srcId="{F8D39796-FCC4-48B3-AC28-7A62D83FC368}" destId="{AF7B98E9-9337-4531-BF66-EA42779C1038}" srcOrd="0" destOrd="0" presId="urn:microsoft.com/office/officeart/2005/8/layout/hierarchy6"/>
    <dgm:cxn modelId="{6283056A-D0BB-465B-AD3F-561E8DB0EAD6}" srcId="{A59D60FA-497C-4DAA-96A9-2267A5C60D53}" destId="{8EE14587-7567-401C-BB62-B9FE3D963EF8}" srcOrd="2" destOrd="0" parTransId="{5088855B-897C-4945-9FF6-46800C4514F6}" sibTransId="{A0FA362C-AB5B-430A-BA72-2CA464DE6D42}"/>
    <dgm:cxn modelId="{7EB3E179-8A90-400D-9E16-7BB48F17A2E8}" srcId="{A59D60FA-497C-4DAA-96A9-2267A5C60D53}" destId="{12F6F09F-1B35-45AC-BCCD-A066425A5A91}" srcOrd="1" destOrd="0" parTransId="{21392CDC-51DB-4DB3-BF53-542820FB495A}" sibTransId="{6441493F-F6A5-4AC6-9C60-5058CF720C35}"/>
    <dgm:cxn modelId="{15CD35E2-8D17-46DE-B58B-8A5A2ADAB086}" type="presOf" srcId="{12F6F09F-1B35-45AC-BCCD-A066425A5A91}" destId="{C8D3BA56-186F-4E5B-95CE-64244CB51476}" srcOrd="0" destOrd="0" presId="urn:microsoft.com/office/officeart/2005/8/layout/hierarchy6"/>
    <dgm:cxn modelId="{9D6CCDA4-9E86-4328-A012-CCD6937A4F64}" type="presOf" srcId="{12F6F09F-1B35-45AC-BCCD-A066425A5A91}" destId="{D75858B8-EE73-40CB-8754-DB4C2E7CFD60}" srcOrd="1" destOrd="0" presId="urn:microsoft.com/office/officeart/2005/8/layout/hierarchy6"/>
    <dgm:cxn modelId="{7061A038-D52C-4CFF-B55F-10DD61AFF69B}" type="presOf" srcId="{8EE14587-7567-401C-BB62-B9FE3D963EF8}" destId="{FE107A2B-1CC7-4A42-A498-50A07C7382DA}" srcOrd="0" destOrd="0" presId="urn:microsoft.com/office/officeart/2005/8/layout/hierarchy6"/>
    <dgm:cxn modelId="{1AD3E7BE-72D0-439E-B88F-1E6399752E5D}" srcId="{A59D60FA-497C-4DAA-96A9-2267A5C60D53}" destId="{F8D39796-FCC4-48B3-AC28-7A62D83FC368}" srcOrd="0" destOrd="0" parTransId="{6682B8FE-F8FA-4C35-B703-1BF049B68668}" sibTransId="{20D9B039-EFD2-41BA-AF28-6F7E8BA1BD1A}"/>
    <dgm:cxn modelId="{29ABE715-BD29-4164-8EE6-8B315C55E6D9}" type="presOf" srcId="{F39B7462-1DDB-48C6-B1CB-C2BC4CF795D5}" destId="{44557A8A-7274-48DE-B6CD-7576E0F7BAFA}" srcOrd="0" destOrd="0" presId="urn:microsoft.com/office/officeart/2005/8/layout/hierarchy6"/>
    <dgm:cxn modelId="{7FB46078-D94B-4CB6-93D1-FC12F2972DEA}" type="presOf" srcId="{A59D60FA-497C-4DAA-96A9-2267A5C60D53}" destId="{501BB901-35B7-4F12-AE94-0C28A6DFE0DE}" srcOrd="0" destOrd="0" presId="urn:microsoft.com/office/officeart/2005/8/layout/hierarchy6"/>
    <dgm:cxn modelId="{F29411E0-5424-4CB4-9514-4B8A3FA3404D}" type="presParOf" srcId="{501BB901-35B7-4F12-AE94-0C28A6DFE0DE}" destId="{DB0E91B3-CBC5-47FB-B6D3-D77E599911D5}" srcOrd="0" destOrd="0" presId="urn:microsoft.com/office/officeart/2005/8/layout/hierarchy6"/>
    <dgm:cxn modelId="{04B36789-75BF-4126-AA55-7A1D44AFC457}" type="presParOf" srcId="{DB0E91B3-CBC5-47FB-B6D3-D77E599911D5}" destId="{A9FA6C28-9E8D-426A-BDF9-BD04FE90B352}" srcOrd="0" destOrd="0" presId="urn:microsoft.com/office/officeart/2005/8/layout/hierarchy6"/>
    <dgm:cxn modelId="{7143A230-60A1-40CA-B717-1398538A9FB0}" type="presParOf" srcId="{DB0E91B3-CBC5-47FB-B6D3-D77E599911D5}" destId="{5D3A0EBC-42F1-4E33-9E41-5EF98789E5C0}" srcOrd="1" destOrd="0" presId="urn:microsoft.com/office/officeart/2005/8/layout/hierarchy6"/>
    <dgm:cxn modelId="{94294C0A-F5BD-48A1-8374-EAD7E08AB29B}" type="presParOf" srcId="{5D3A0EBC-42F1-4E33-9E41-5EF98789E5C0}" destId="{02C5EA52-ECC6-41FD-AC50-66FFA48D0E33}" srcOrd="0" destOrd="0" presId="urn:microsoft.com/office/officeart/2005/8/layout/hierarchy6"/>
    <dgm:cxn modelId="{D146A830-AC24-4D68-9AB7-8908D24FEAAF}" type="presParOf" srcId="{02C5EA52-ECC6-41FD-AC50-66FFA48D0E33}" destId="{AF7B98E9-9337-4531-BF66-EA42779C1038}" srcOrd="0" destOrd="0" presId="urn:microsoft.com/office/officeart/2005/8/layout/hierarchy6"/>
    <dgm:cxn modelId="{CAA87568-CE28-4D8F-B704-5DC3E957ED48}" type="presParOf" srcId="{02C5EA52-ECC6-41FD-AC50-66FFA48D0E33}" destId="{89428FE5-3AE6-4E8C-8F52-BB3009C2FBB5}" srcOrd="1" destOrd="0" presId="urn:microsoft.com/office/officeart/2005/8/layout/hierarchy6"/>
    <dgm:cxn modelId="{EEB92FEB-3191-4DFE-86D9-0E93441EDA3E}" type="presParOf" srcId="{501BB901-35B7-4F12-AE94-0C28A6DFE0DE}" destId="{AFE4FE71-C602-4B6D-972A-3806422D64A3}" srcOrd="1" destOrd="0" presId="urn:microsoft.com/office/officeart/2005/8/layout/hierarchy6"/>
    <dgm:cxn modelId="{00EE88AD-0696-4A18-B8ED-30A10E2FD5D4}" type="presParOf" srcId="{AFE4FE71-C602-4B6D-972A-3806422D64A3}" destId="{6E44F9B7-FA0B-4B33-8FE5-6E81A1C64BC2}" srcOrd="0" destOrd="0" presId="urn:microsoft.com/office/officeart/2005/8/layout/hierarchy6"/>
    <dgm:cxn modelId="{ABC38592-C111-4F24-8A39-3105B5320912}" type="presParOf" srcId="{6E44F9B7-FA0B-4B33-8FE5-6E81A1C64BC2}" destId="{C8D3BA56-186F-4E5B-95CE-64244CB51476}" srcOrd="0" destOrd="0" presId="urn:microsoft.com/office/officeart/2005/8/layout/hierarchy6"/>
    <dgm:cxn modelId="{F5EFD570-D2A8-423F-A28B-CEB161FB9E1B}" type="presParOf" srcId="{6E44F9B7-FA0B-4B33-8FE5-6E81A1C64BC2}" destId="{D75858B8-EE73-40CB-8754-DB4C2E7CFD60}" srcOrd="1" destOrd="0" presId="urn:microsoft.com/office/officeart/2005/8/layout/hierarchy6"/>
    <dgm:cxn modelId="{E60CCBBA-D1F5-4324-9D46-EA7F5F5E96CC}" type="presParOf" srcId="{AFE4FE71-C602-4B6D-972A-3806422D64A3}" destId="{E914333D-0DE6-48BC-85E3-C673A0D22B1A}" srcOrd="1" destOrd="0" presId="urn:microsoft.com/office/officeart/2005/8/layout/hierarchy6"/>
    <dgm:cxn modelId="{A86B3D18-236A-44D4-BE15-56C9076DCD4A}" type="presParOf" srcId="{E914333D-0DE6-48BC-85E3-C673A0D22B1A}" destId="{AAB8985C-87CC-4C2E-938D-CACE047AD9FE}" srcOrd="0" destOrd="0" presId="urn:microsoft.com/office/officeart/2005/8/layout/hierarchy6"/>
    <dgm:cxn modelId="{1C8F0FB0-C760-48D0-99A7-7950391471AE}" type="presParOf" srcId="{AFE4FE71-C602-4B6D-972A-3806422D64A3}" destId="{7F6637B9-9B61-4AB4-9BE4-68B02517DB3D}" srcOrd="2" destOrd="0" presId="urn:microsoft.com/office/officeart/2005/8/layout/hierarchy6"/>
    <dgm:cxn modelId="{937CA8C8-A284-40F5-BD7A-9CDA85ECC10E}" type="presParOf" srcId="{7F6637B9-9B61-4AB4-9BE4-68B02517DB3D}" destId="{FE107A2B-1CC7-4A42-A498-50A07C7382DA}" srcOrd="0" destOrd="0" presId="urn:microsoft.com/office/officeart/2005/8/layout/hierarchy6"/>
    <dgm:cxn modelId="{993778C5-2AD1-49D3-AA80-E9B1B26446B6}" type="presParOf" srcId="{7F6637B9-9B61-4AB4-9BE4-68B02517DB3D}" destId="{3094B30C-734E-48F6-957E-E7C98BABE1D9}" srcOrd="1" destOrd="0" presId="urn:microsoft.com/office/officeart/2005/8/layout/hierarchy6"/>
    <dgm:cxn modelId="{A3F1234E-5275-4402-9F5F-4CF5A5F476A9}" type="presParOf" srcId="{AFE4FE71-C602-4B6D-972A-3806422D64A3}" destId="{D3410282-29FD-4847-80EF-58E7B5CBB68F}" srcOrd="3" destOrd="0" presId="urn:microsoft.com/office/officeart/2005/8/layout/hierarchy6"/>
    <dgm:cxn modelId="{3C054E18-0150-4A6E-A646-78912C80544B}" type="presParOf" srcId="{D3410282-29FD-4847-80EF-58E7B5CBB68F}" destId="{B47DBECE-66A4-439A-BD9D-D32D345DB104}" srcOrd="0" destOrd="0" presId="urn:microsoft.com/office/officeart/2005/8/layout/hierarchy6"/>
    <dgm:cxn modelId="{5AF7353F-1FC7-4C68-A995-C1923929989F}" type="presParOf" srcId="{AFE4FE71-C602-4B6D-972A-3806422D64A3}" destId="{C040C7E1-3CB8-46B9-A21E-FBB4F507A0AB}" srcOrd="4" destOrd="0" presId="urn:microsoft.com/office/officeart/2005/8/layout/hierarchy6"/>
    <dgm:cxn modelId="{B5880365-BB73-4925-A051-54DD276400BD}" type="presParOf" srcId="{C040C7E1-3CB8-46B9-A21E-FBB4F507A0AB}" destId="{44557A8A-7274-48DE-B6CD-7576E0F7BAFA}" srcOrd="0" destOrd="0" presId="urn:microsoft.com/office/officeart/2005/8/layout/hierarchy6"/>
    <dgm:cxn modelId="{8C5DE2A7-D188-4F43-BD5C-BB7F962ABA23}" type="presParOf" srcId="{C040C7E1-3CB8-46B9-A21E-FBB4F507A0AB}" destId="{3AC7E4D8-A44C-4EE7-968C-9FD4CC402D29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4F8D8F-36B2-4D48-A8B2-8093DE5D12D8}">
      <dsp:nvSpPr>
        <dsp:cNvPr id="0" name=""/>
        <dsp:cNvSpPr/>
      </dsp:nvSpPr>
      <dsp:spPr>
        <a:xfrm>
          <a:off x="1004" y="1178418"/>
          <a:ext cx="2350740" cy="1175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/>
            <a:t>Variable: </a:t>
          </a:r>
          <a:endParaRPr lang="fr-FR" sz="3600" kern="1200" dirty="0"/>
        </a:p>
      </dsp:txBody>
      <dsp:txXfrm>
        <a:off x="1004" y="1178418"/>
        <a:ext cx="2350740" cy="1175370"/>
      </dsp:txXfrm>
    </dsp:sp>
    <dsp:sp modelId="{B474757A-5F91-40A0-85AE-DD929B0A4142}">
      <dsp:nvSpPr>
        <dsp:cNvPr id="0" name=""/>
        <dsp:cNvSpPr/>
      </dsp:nvSpPr>
      <dsp:spPr>
        <a:xfrm>
          <a:off x="236078" y="2353788"/>
          <a:ext cx="235074" cy="881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1527"/>
              </a:lnTo>
              <a:lnTo>
                <a:pt x="235074" y="8815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86361C-7681-4CF7-B24B-2E0744B0E6BE}">
      <dsp:nvSpPr>
        <dsp:cNvPr id="0" name=""/>
        <dsp:cNvSpPr/>
      </dsp:nvSpPr>
      <dsp:spPr>
        <a:xfrm>
          <a:off x="471152" y="2647630"/>
          <a:ext cx="1880592" cy="1175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caractéristiques différentes selon les individus ou les unités statistiques</a:t>
          </a:r>
          <a:endParaRPr lang="fr-FR" sz="1800" kern="1200" dirty="0"/>
        </a:p>
      </dsp:txBody>
      <dsp:txXfrm>
        <a:off x="471152" y="2647630"/>
        <a:ext cx="1880592" cy="1175370"/>
      </dsp:txXfrm>
    </dsp:sp>
    <dsp:sp modelId="{B5A07577-72E3-402C-A8E7-8AF444A5133F}">
      <dsp:nvSpPr>
        <dsp:cNvPr id="0" name=""/>
        <dsp:cNvSpPr/>
      </dsp:nvSpPr>
      <dsp:spPr>
        <a:xfrm>
          <a:off x="2939429" y="1178418"/>
          <a:ext cx="2350740" cy="1175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/>
            <a:t>Modalité:</a:t>
          </a:r>
          <a:endParaRPr lang="fr-FR" sz="3600" kern="1200" dirty="0"/>
        </a:p>
      </dsp:txBody>
      <dsp:txXfrm>
        <a:off x="2939429" y="1178418"/>
        <a:ext cx="2350740" cy="1175370"/>
      </dsp:txXfrm>
    </dsp:sp>
    <dsp:sp modelId="{41FC9997-9AB9-4147-BEAD-1B5958983F15}">
      <dsp:nvSpPr>
        <dsp:cNvPr id="0" name=""/>
        <dsp:cNvSpPr/>
      </dsp:nvSpPr>
      <dsp:spPr>
        <a:xfrm>
          <a:off x="3174503" y="2353788"/>
          <a:ext cx="235074" cy="881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1527"/>
              </a:lnTo>
              <a:lnTo>
                <a:pt x="235074" y="8815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317E9A-42CA-4830-BE32-339A2A4A0A7C}">
      <dsp:nvSpPr>
        <dsp:cNvPr id="0" name=""/>
        <dsp:cNvSpPr/>
      </dsp:nvSpPr>
      <dsp:spPr>
        <a:xfrm>
          <a:off x="3409577" y="2647630"/>
          <a:ext cx="1880592" cy="1175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Différentes valeurs prises par une variable</a:t>
          </a:r>
          <a:endParaRPr lang="fr-FR" sz="1800" kern="1200" dirty="0"/>
        </a:p>
      </dsp:txBody>
      <dsp:txXfrm>
        <a:off x="3409577" y="2647630"/>
        <a:ext cx="1880592" cy="1175370"/>
      </dsp:txXfrm>
    </dsp:sp>
    <dsp:sp modelId="{2092E109-B4A5-43BF-86D8-FD4A53D58E4E}">
      <dsp:nvSpPr>
        <dsp:cNvPr id="0" name=""/>
        <dsp:cNvSpPr/>
      </dsp:nvSpPr>
      <dsp:spPr>
        <a:xfrm>
          <a:off x="5877855" y="1178418"/>
          <a:ext cx="2350740" cy="1175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/>
            <a:t>Classes, catégories</a:t>
          </a:r>
          <a:endParaRPr lang="fr-FR" sz="3600" kern="1200" dirty="0"/>
        </a:p>
      </dsp:txBody>
      <dsp:txXfrm>
        <a:off x="5877855" y="1178418"/>
        <a:ext cx="2350740" cy="1175370"/>
      </dsp:txXfrm>
    </dsp:sp>
    <dsp:sp modelId="{767B831B-7875-4133-9F21-F34A10AC28DE}">
      <dsp:nvSpPr>
        <dsp:cNvPr id="0" name=""/>
        <dsp:cNvSpPr/>
      </dsp:nvSpPr>
      <dsp:spPr>
        <a:xfrm>
          <a:off x="6112929" y="2353788"/>
          <a:ext cx="235074" cy="881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1527"/>
              </a:lnTo>
              <a:lnTo>
                <a:pt x="235074" y="8815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FD4410-1148-4023-9C7E-95497EC79EDD}">
      <dsp:nvSpPr>
        <dsp:cNvPr id="0" name=""/>
        <dsp:cNvSpPr/>
      </dsp:nvSpPr>
      <dsp:spPr>
        <a:xfrm>
          <a:off x="6348003" y="2647630"/>
          <a:ext cx="1880592" cy="1175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Idem modalité </a:t>
          </a:r>
          <a:endParaRPr lang="fr-FR" sz="1800" kern="1200" dirty="0"/>
        </a:p>
      </dsp:txBody>
      <dsp:txXfrm>
        <a:off x="6348003" y="2647630"/>
        <a:ext cx="1880592" cy="117537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4BD9B2-8EF4-416A-A345-43055001B87E}">
      <dsp:nvSpPr>
        <dsp:cNvPr id="0" name=""/>
        <dsp:cNvSpPr/>
      </dsp:nvSpPr>
      <dsp:spPr>
        <a:xfrm>
          <a:off x="5860351" y="4691212"/>
          <a:ext cx="173710" cy="1354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4940"/>
              </a:lnTo>
              <a:lnTo>
                <a:pt x="173710" y="13549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0C1C0A-FD07-46E6-9A54-384099BFB690}">
      <dsp:nvSpPr>
        <dsp:cNvPr id="0" name=""/>
        <dsp:cNvSpPr/>
      </dsp:nvSpPr>
      <dsp:spPr>
        <a:xfrm>
          <a:off x="5860351" y="4691212"/>
          <a:ext cx="173710" cy="5327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2711"/>
              </a:lnTo>
              <a:lnTo>
                <a:pt x="173710" y="5327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150A72-BAF8-46FA-A65A-18C484904588}">
      <dsp:nvSpPr>
        <dsp:cNvPr id="0" name=""/>
        <dsp:cNvSpPr/>
      </dsp:nvSpPr>
      <dsp:spPr>
        <a:xfrm>
          <a:off x="5622947" y="3868983"/>
          <a:ext cx="700631" cy="243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597"/>
              </a:lnTo>
              <a:lnTo>
                <a:pt x="700631" y="121597"/>
              </a:lnTo>
              <a:lnTo>
                <a:pt x="700631" y="24319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190663-D876-4E74-A4E1-663DB716A824}">
      <dsp:nvSpPr>
        <dsp:cNvPr id="0" name=""/>
        <dsp:cNvSpPr/>
      </dsp:nvSpPr>
      <dsp:spPr>
        <a:xfrm>
          <a:off x="4922315" y="3868983"/>
          <a:ext cx="700631" cy="243194"/>
        </a:xfrm>
        <a:custGeom>
          <a:avLst/>
          <a:gdLst/>
          <a:ahLst/>
          <a:cxnLst/>
          <a:rect l="0" t="0" r="0" b="0"/>
          <a:pathLst>
            <a:path>
              <a:moveTo>
                <a:pt x="700631" y="0"/>
              </a:moveTo>
              <a:lnTo>
                <a:pt x="700631" y="121597"/>
              </a:lnTo>
              <a:lnTo>
                <a:pt x="0" y="121597"/>
              </a:lnTo>
              <a:lnTo>
                <a:pt x="0" y="24319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DFE11F-A796-4947-9ED5-8F28F5A0B150}">
      <dsp:nvSpPr>
        <dsp:cNvPr id="0" name=""/>
        <dsp:cNvSpPr/>
      </dsp:nvSpPr>
      <dsp:spPr>
        <a:xfrm>
          <a:off x="5577227" y="3046754"/>
          <a:ext cx="91440" cy="2431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319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91D43D-C235-44FE-AF8B-729CAB4A8F6B}">
      <dsp:nvSpPr>
        <dsp:cNvPr id="0" name=""/>
        <dsp:cNvSpPr/>
      </dsp:nvSpPr>
      <dsp:spPr>
        <a:xfrm>
          <a:off x="4076925" y="2224525"/>
          <a:ext cx="1546021" cy="243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597"/>
              </a:lnTo>
              <a:lnTo>
                <a:pt x="1546021" y="121597"/>
              </a:lnTo>
              <a:lnTo>
                <a:pt x="1546021" y="24319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80BAB6-3084-4AF0-8C7C-51615CE599C9}">
      <dsp:nvSpPr>
        <dsp:cNvPr id="0" name=""/>
        <dsp:cNvSpPr/>
      </dsp:nvSpPr>
      <dsp:spPr>
        <a:xfrm>
          <a:off x="3468939" y="3046754"/>
          <a:ext cx="173710" cy="5327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2711"/>
              </a:lnTo>
              <a:lnTo>
                <a:pt x="173710" y="5327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C54724-DC23-4448-B66C-633C1FE914DB}">
      <dsp:nvSpPr>
        <dsp:cNvPr id="0" name=""/>
        <dsp:cNvSpPr/>
      </dsp:nvSpPr>
      <dsp:spPr>
        <a:xfrm>
          <a:off x="3932166" y="2224525"/>
          <a:ext cx="144758" cy="243194"/>
        </a:xfrm>
        <a:custGeom>
          <a:avLst/>
          <a:gdLst/>
          <a:ahLst/>
          <a:cxnLst/>
          <a:rect l="0" t="0" r="0" b="0"/>
          <a:pathLst>
            <a:path>
              <a:moveTo>
                <a:pt x="144758" y="0"/>
              </a:moveTo>
              <a:lnTo>
                <a:pt x="144758" y="121597"/>
              </a:lnTo>
              <a:lnTo>
                <a:pt x="0" y="121597"/>
              </a:lnTo>
              <a:lnTo>
                <a:pt x="0" y="24319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614E7C-05D7-45F3-A7EF-663BCF4210E0}">
      <dsp:nvSpPr>
        <dsp:cNvPr id="0" name=""/>
        <dsp:cNvSpPr/>
      </dsp:nvSpPr>
      <dsp:spPr>
        <a:xfrm>
          <a:off x="2067676" y="3046754"/>
          <a:ext cx="173710" cy="5327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2711"/>
              </a:lnTo>
              <a:lnTo>
                <a:pt x="173710" y="5327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D9DD3F-AE1F-4E43-B735-CB9E6B2E8C0A}">
      <dsp:nvSpPr>
        <dsp:cNvPr id="0" name=""/>
        <dsp:cNvSpPr/>
      </dsp:nvSpPr>
      <dsp:spPr>
        <a:xfrm>
          <a:off x="2530903" y="2224525"/>
          <a:ext cx="1546021" cy="243194"/>
        </a:xfrm>
        <a:custGeom>
          <a:avLst/>
          <a:gdLst/>
          <a:ahLst/>
          <a:cxnLst/>
          <a:rect l="0" t="0" r="0" b="0"/>
          <a:pathLst>
            <a:path>
              <a:moveTo>
                <a:pt x="1546021" y="0"/>
              </a:moveTo>
              <a:lnTo>
                <a:pt x="1546021" y="121597"/>
              </a:lnTo>
              <a:lnTo>
                <a:pt x="0" y="121597"/>
              </a:lnTo>
              <a:lnTo>
                <a:pt x="0" y="24319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BF47C2-3C9A-4A66-BC69-8DB3CDB06B06}">
      <dsp:nvSpPr>
        <dsp:cNvPr id="0" name=""/>
        <dsp:cNvSpPr/>
      </dsp:nvSpPr>
      <dsp:spPr>
        <a:xfrm>
          <a:off x="4031205" y="1402297"/>
          <a:ext cx="91440" cy="2431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319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1D3897-DDBC-4A80-9FF3-3EE60DF875F7}">
      <dsp:nvSpPr>
        <dsp:cNvPr id="0" name=""/>
        <dsp:cNvSpPr/>
      </dsp:nvSpPr>
      <dsp:spPr>
        <a:xfrm>
          <a:off x="4031205" y="580068"/>
          <a:ext cx="91440" cy="2431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31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B8283A-6791-4150-BB5A-F42EAABD0D5D}">
      <dsp:nvSpPr>
        <dsp:cNvPr id="0" name=""/>
        <dsp:cNvSpPr/>
      </dsp:nvSpPr>
      <dsp:spPr>
        <a:xfrm>
          <a:off x="3497891" y="1033"/>
          <a:ext cx="1158068" cy="5790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Modalités</a:t>
          </a:r>
          <a:endParaRPr lang="fr-FR" sz="1300" kern="1200" dirty="0"/>
        </a:p>
      </dsp:txBody>
      <dsp:txXfrm>
        <a:off x="3497891" y="1033"/>
        <a:ext cx="1158068" cy="579034"/>
      </dsp:txXfrm>
    </dsp:sp>
    <dsp:sp modelId="{62E2E0B6-7C57-4D6A-A246-F4F19310022D}">
      <dsp:nvSpPr>
        <dsp:cNvPr id="0" name=""/>
        <dsp:cNvSpPr/>
      </dsp:nvSpPr>
      <dsp:spPr>
        <a:xfrm>
          <a:off x="3497891" y="823262"/>
          <a:ext cx="1158068" cy="5790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Quantitatives</a:t>
          </a:r>
          <a:endParaRPr lang="fr-FR" sz="1300" kern="1200" dirty="0"/>
        </a:p>
      </dsp:txBody>
      <dsp:txXfrm>
        <a:off x="3497891" y="823262"/>
        <a:ext cx="1158068" cy="579034"/>
      </dsp:txXfrm>
    </dsp:sp>
    <dsp:sp modelId="{6563B469-098E-4A10-B3EA-C59B6B5CCA8F}">
      <dsp:nvSpPr>
        <dsp:cNvPr id="0" name=""/>
        <dsp:cNvSpPr/>
      </dsp:nvSpPr>
      <dsp:spPr>
        <a:xfrm>
          <a:off x="3497891" y="1645491"/>
          <a:ext cx="1158068" cy="5790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Exploitations mathématiques</a:t>
          </a:r>
          <a:endParaRPr lang="fr-FR" sz="1300" kern="1200" dirty="0"/>
        </a:p>
      </dsp:txBody>
      <dsp:txXfrm>
        <a:off x="3497891" y="1645491"/>
        <a:ext cx="1158068" cy="579034"/>
      </dsp:txXfrm>
    </dsp:sp>
    <dsp:sp modelId="{73B79930-9496-4690-B7FF-6ED33F3A2595}">
      <dsp:nvSpPr>
        <dsp:cNvPr id="0" name=""/>
        <dsp:cNvSpPr/>
      </dsp:nvSpPr>
      <dsp:spPr>
        <a:xfrm>
          <a:off x="1951869" y="2467720"/>
          <a:ext cx="1158068" cy="5790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Continues</a:t>
          </a:r>
          <a:endParaRPr lang="fr-FR" sz="1300" kern="1200" dirty="0"/>
        </a:p>
      </dsp:txBody>
      <dsp:txXfrm>
        <a:off x="1951869" y="2467720"/>
        <a:ext cx="1158068" cy="579034"/>
      </dsp:txXfrm>
    </dsp:sp>
    <dsp:sp modelId="{065101C9-2476-4D47-B215-A3D9537339D5}">
      <dsp:nvSpPr>
        <dsp:cNvPr id="0" name=""/>
        <dsp:cNvSpPr/>
      </dsp:nvSpPr>
      <dsp:spPr>
        <a:xfrm>
          <a:off x="2241386" y="3289949"/>
          <a:ext cx="1158068" cy="5790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Mesure </a:t>
          </a:r>
          <a:endParaRPr lang="fr-FR" sz="1300" kern="1200" dirty="0"/>
        </a:p>
      </dsp:txBody>
      <dsp:txXfrm>
        <a:off x="2241386" y="3289949"/>
        <a:ext cx="1158068" cy="579034"/>
      </dsp:txXfrm>
    </dsp:sp>
    <dsp:sp modelId="{4365CF32-8D6B-4976-99C1-A7C5D4C09F26}">
      <dsp:nvSpPr>
        <dsp:cNvPr id="0" name=""/>
        <dsp:cNvSpPr/>
      </dsp:nvSpPr>
      <dsp:spPr>
        <a:xfrm>
          <a:off x="3353132" y="2467720"/>
          <a:ext cx="1158068" cy="5790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Discontinues</a:t>
          </a:r>
          <a:endParaRPr lang="fr-FR" sz="1300" kern="1200" dirty="0"/>
        </a:p>
      </dsp:txBody>
      <dsp:txXfrm>
        <a:off x="3353132" y="2467720"/>
        <a:ext cx="1158068" cy="579034"/>
      </dsp:txXfrm>
    </dsp:sp>
    <dsp:sp modelId="{37E22A07-F6AB-45A5-8DC8-DFE122672A65}">
      <dsp:nvSpPr>
        <dsp:cNvPr id="0" name=""/>
        <dsp:cNvSpPr/>
      </dsp:nvSpPr>
      <dsp:spPr>
        <a:xfrm>
          <a:off x="3642649" y="3289949"/>
          <a:ext cx="1158068" cy="5790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Dénombrement  </a:t>
          </a:r>
          <a:endParaRPr lang="fr-FR" sz="1300" kern="1200" dirty="0"/>
        </a:p>
      </dsp:txBody>
      <dsp:txXfrm>
        <a:off x="3642649" y="3289949"/>
        <a:ext cx="1158068" cy="579034"/>
      </dsp:txXfrm>
    </dsp:sp>
    <dsp:sp modelId="{F43DD31A-11B0-4D91-B533-E4F61F524B45}">
      <dsp:nvSpPr>
        <dsp:cNvPr id="0" name=""/>
        <dsp:cNvSpPr/>
      </dsp:nvSpPr>
      <dsp:spPr>
        <a:xfrm>
          <a:off x="5043913" y="2467720"/>
          <a:ext cx="1158068" cy="5790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Temporelles </a:t>
          </a:r>
          <a:endParaRPr lang="fr-FR" sz="1300" kern="1200" dirty="0"/>
        </a:p>
      </dsp:txBody>
      <dsp:txXfrm>
        <a:off x="5043913" y="2467720"/>
        <a:ext cx="1158068" cy="579034"/>
      </dsp:txXfrm>
    </dsp:sp>
    <dsp:sp modelId="{028C651F-0D73-4CFD-AB1E-F25102386837}">
      <dsp:nvSpPr>
        <dsp:cNvPr id="0" name=""/>
        <dsp:cNvSpPr/>
      </dsp:nvSpPr>
      <dsp:spPr>
        <a:xfrm>
          <a:off x="5043913" y="3289949"/>
          <a:ext cx="1158068" cy="5790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Unités de mesures du temps </a:t>
          </a:r>
          <a:endParaRPr lang="fr-FR" sz="1300" kern="1200" dirty="0"/>
        </a:p>
      </dsp:txBody>
      <dsp:txXfrm>
        <a:off x="5043913" y="3289949"/>
        <a:ext cx="1158068" cy="579034"/>
      </dsp:txXfrm>
    </dsp:sp>
    <dsp:sp modelId="{23A20FA7-0D83-4273-8D69-D3D3D127852F}">
      <dsp:nvSpPr>
        <dsp:cNvPr id="0" name=""/>
        <dsp:cNvSpPr/>
      </dsp:nvSpPr>
      <dsp:spPr>
        <a:xfrm>
          <a:off x="4343281" y="4112178"/>
          <a:ext cx="1158068" cy="5790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Durée</a:t>
          </a:r>
          <a:endParaRPr lang="fr-FR" sz="1300" kern="1200" dirty="0"/>
        </a:p>
      </dsp:txBody>
      <dsp:txXfrm>
        <a:off x="4343281" y="4112178"/>
        <a:ext cx="1158068" cy="579034"/>
      </dsp:txXfrm>
    </dsp:sp>
    <dsp:sp modelId="{5D0C28EE-6855-4D39-88AA-6C7506DE0D31}">
      <dsp:nvSpPr>
        <dsp:cNvPr id="0" name=""/>
        <dsp:cNvSpPr/>
      </dsp:nvSpPr>
      <dsp:spPr>
        <a:xfrm>
          <a:off x="5744544" y="4112178"/>
          <a:ext cx="1158068" cy="5790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Instant </a:t>
          </a:r>
          <a:endParaRPr lang="fr-FR" sz="1300" kern="1200" dirty="0"/>
        </a:p>
      </dsp:txBody>
      <dsp:txXfrm>
        <a:off x="5744544" y="4112178"/>
        <a:ext cx="1158068" cy="579034"/>
      </dsp:txXfrm>
    </dsp:sp>
    <dsp:sp modelId="{C56B0CBA-1F91-418D-BE06-6222246A8AD8}">
      <dsp:nvSpPr>
        <dsp:cNvPr id="0" name=""/>
        <dsp:cNvSpPr/>
      </dsp:nvSpPr>
      <dsp:spPr>
        <a:xfrm>
          <a:off x="6034061" y="4934406"/>
          <a:ext cx="1158068" cy="5790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Date: </a:t>
          </a:r>
          <a:r>
            <a:rPr lang="fr-FR" sz="1300" kern="1200" dirty="0" err="1" smtClean="0"/>
            <a:t>jj</a:t>
          </a:r>
          <a:r>
            <a:rPr lang="fr-FR" sz="1300" kern="1200" dirty="0" smtClean="0"/>
            <a:t>/mm/</a:t>
          </a:r>
          <a:r>
            <a:rPr lang="fr-FR" sz="1300" kern="1200" dirty="0" err="1" smtClean="0"/>
            <a:t>aaaa</a:t>
          </a:r>
          <a:endParaRPr lang="fr-FR" sz="1300" kern="1200" dirty="0"/>
        </a:p>
      </dsp:txBody>
      <dsp:txXfrm>
        <a:off x="6034061" y="4934406"/>
        <a:ext cx="1158068" cy="579034"/>
      </dsp:txXfrm>
    </dsp:sp>
    <dsp:sp modelId="{15A34EFF-4201-4CDA-81A1-C586D6A87BCD}">
      <dsp:nvSpPr>
        <dsp:cNvPr id="0" name=""/>
        <dsp:cNvSpPr/>
      </dsp:nvSpPr>
      <dsp:spPr>
        <a:xfrm>
          <a:off x="6034061" y="5756635"/>
          <a:ext cx="1158068" cy="5790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Horaire: </a:t>
          </a:r>
          <a:r>
            <a:rPr lang="fr-FR" sz="1300" kern="1200" dirty="0" err="1" smtClean="0"/>
            <a:t>hh</a:t>
          </a:r>
          <a:r>
            <a:rPr lang="fr-FR" sz="1300" kern="1200" dirty="0" smtClean="0"/>
            <a:t>/mm/</a:t>
          </a:r>
          <a:r>
            <a:rPr lang="fr-FR" sz="1300" kern="1200" dirty="0" err="1" smtClean="0"/>
            <a:t>ss</a:t>
          </a:r>
          <a:r>
            <a:rPr lang="fr-FR" sz="1300" kern="1200" dirty="0" smtClean="0"/>
            <a:t> </a:t>
          </a:r>
          <a:endParaRPr lang="fr-FR" sz="1300" kern="1200" dirty="0"/>
        </a:p>
      </dsp:txBody>
      <dsp:txXfrm>
        <a:off x="6034061" y="5756635"/>
        <a:ext cx="1158068" cy="57903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4310A3-33E5-4F9C-8883-825982A40532}">
      <dsp:nvSpPr>
        <dsp:cNvPr id="0" name=""/>
        <dsp:cNvSpPr/>
      </dsp:nvSpPr>
      <dsp:spPr>
        <a:xfrm>
          <a:off x="283463" y="1740880"/>
          <a:ext cx="2016493" cy="100824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Modalités </a:t>
          </a:r>
          <a:endParaRPr lang="fr-FR" sz="1800" kern="1200" dirty="0"/>
        </a:p>
      </dsp:txBody>
      <dsp:txXfrm>
        <a:off x="283463" y="1740880"/>
        <a:ext cx="2016493" cy="1008246"/>
      </dsp:txXfrm>
    </dsp:sp>
    <dsp:sp modelId="{52D23391-5C1D-4A07-85F6-F64A514AB76A}">
      <dsp:nvSpPr>
        <dsp:cNvPr id="0" name=""/>
        <dsp:cNvSpPr/>
      </dsp:nvSpPr>
      <dsp:spPr>
        <a:xfrm rot="17692822">
          <a:off x="1744674" y="1359329"/>
          <a:ext cx="191716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917160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00" kern="1200"/>
        </a:p>
      </dsp:txBody>
      <dsp:txXfrm rot="17692822">
        <a:off x="2655325" y="1327462"/>
        <a:ext cx="95858" cy="95858"/>
      </dsp:txXfrm>
    </dsp:sp>
    <dsp:sp modelId="{95A141A9-2F79-4B05-9BBF-7B1CE453E0DB}">
      <dsp:nvSpPr>
        <dsp:cNvPr id="0" name=""/>
        <dsp:cNvSpPr/>
      </dsp:nvSpPr>
      <dsp:spPr>
        <a:xfrm>
          <a:off x="3106553" y="1655"/>
          <a:ext cx="2016493" cy="100824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Qualitatives </a:t>
          </a:r>
          <a:endParaRPr lang="fr-FR" sz="1800" kern="1200" dirty="0"/>
        </a:p>
      </dsp:txBody>
      <dsp:txXfrm>
        <a:off x="3106553" y="1655"/>
        <a:ext cx="2016493" cy="1008246"/>
      </dsp:txXfrm>
    </dsp:sp>
    <dsp:sp modelId="{A7B2450B-C2E1-47E2-8CD2-134A06E67DA4}">
      <dsp:nvSpPr>
        <dsp:cNvPr id="0" name=""/>
        <dsp:cNvSpPr/>
      </dsp:nvSpPr>
      <dsp:spPr>
        <a:xfrm rot="19457599">
          <a:off x="2206591" y="1939070"/>
          <a:ext cx="99332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993327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9457599">
        <a:off x="2678421" y="1930299"/>
        <a:ext cx="49666" cy="49666"/>
      </dsp:txXfrm>
    </dsp:sp>
    <dsp:sp modelId="{E28E5293-7F3C-4F89-A7CE-2991EBBD1753}">
      <dsp:nvSpPr>
        <dsp:cNvPr id="0" name=""/>
        <dsp:cNvSpPr/>
      </dsp:nvSpPr>
      <dsp:spPr>
        <a:xfrm>
          <a:off x="3106553" y="1161138"/>
          <a:ext cx="2016493" cy="100824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Sans valeur numérique</a:t>
          </a:r>
          <a:endParaRPr lang="fr-FR" sz="1800" kern="1200" dirty="0"/>
        </a:p>
      </dsp:txBody>
      <dsp:txXfrm>
        <a:off x="3106553" y="1161138"/>
        <a:ext cx="2016493" cy="1008246"/>
      </dsp:txXfrm>
    </dsp:sp>
    <dsp:sp modelId="{01EA405D-A1B0-43FE-950D-336426478AED}">
      <dsp:nvSpPr>
        <dsp:cNvPr id="0" name=""/>
        <dsp:cNvSpPr/>
      </dsp:nvSpPr>
      <dsp:spPr>
        <a:xfrm rot="2142401">
          <a:off x="2206591" y="2518812"/>
          <a:ext cx="99332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993327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2142401">
        <a:off x="2678421" y="2510041"/>
        <a:ext cx="49666" cy="49666"/>
      </dsp:txXfrm>
    </dsp:sp>
    <dsp:sp modelId="{B5A37556-28BF-471E-AFE9-CBDD280D0509}">
      <dsp:nvSpPr>
        <dsp:cNvPr id="0" name=""/>
        <dsp:cNvSpPr/>
      </dsp:nvSpPr>
      <dsp:spPr>
        <a:xfrm>
          <a:off x="3106553" y="2320622"/>
          <a:ext cx="2016493" cy="100824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Qualités observées</a:t>
          </a:r>
          <a:endParaRPr lang="fr-FR" sz="1800" kern="1200" dirty="0"/>
        </a:p>
      </dsp:txBody>
      <dsp:txXfrm>
        <a:off x="3106553" y="2320622"/>
        <a:ext cx="2016493" cy="1008246"/>
      </dsp:txXfrm>
    </dsp:sp>
    <dsp:sp modelId="{5B888DBA-8A3B-41BF-8B90-D2C2DCCC3AB9}">
      <dsp:nvSpPr>
        <dsp:cNvPr id="0" name=""/>
        <dsp:cNvSpPr/>
      </dsp:nvSpPr>
      <dsp:spPr>
        <a:xfrm rot="3907178">
          <a:off x="1744674" y="3098554"/>
          <a:ext cx="191716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917160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00" kern="1200"/>
        </a:p>
      </dsp:txBody>
      <dsp:txXfrm rot="3907178">
        <a:off x="2655325" y="3066687"/>
        <a:ext cx="95858" cy="95858"/>
      </dsp:txXfrm>
    </dsp:sp>
    <dsp:sp modelId="{314BEC5B-1303-4EFC-9220-756DC0A27FE1}">
      <dsp:nvSpPr>
        <dsp:cNvPr id="0" name=""/>
        <dsp:cNvSpPr/>
      </dsp:nvSpPr>
      <dsp:spPr>
        <a:xfrm>
          <a:off x="3106553" y="3480105"/>
          <a:ext cx="2016493" cy="100824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Non mathématiquement exploitables</a:t>
          </a:r>
          <a:endParaRPr lang="fr-FR" sz="1800" kern="1200" dirty="0"/>
        </a:p>
      </dsp:txBody>
      <dsp:txXfrm>
        <a:off x="3106553" y="3480105"/>
        <a:ext cx="2016493" cy="1008246"/>
      </dsp:txXfrm>
    </dsp:sp>
    <dsp:sp modelId="{71627AE3-FA42-48EA-B9F3-035092F40547}">
      <dsp:nvSpPr>
        <dsp:cNvPr id="0" name=""/>
        <dsp:cNvSpPr/>
      </dsp:nvSpPr>
      <dsp:spPr>
        <a:xfrm rot="18289469">
          <a:off x="4820122" y="3388425"/>
          <a:ext cx="141244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412445" y="160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8289469">
        <a:off x="5491034" y="3369176"/>
        <a:ext cx="70622" cy="70622"/>
      </dsp:txXfrm>
    </dsp:sp>
    <dsp:sp modelId="{2FA75534-7C1A-47FF-AB2A-DD0A7BF655F7}">
      <dsp:nvSpPr>
        <dsp:cNvPr id="0" name=""/>
        <dsp:cNvSpPr/>
      </dsp:nvSpPr>
      <dsp:spPr>
        <a:xfrm>
          <a:off x="5929643" y="2320622"/>
          <a:ext cx="2016493" cy="100824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Ordinales</a:t>
          </a:r>
          <a:endParaRPr lang="fr-FR" sz="1800" kern="1200" dirty="0"/>
        </a:p>
      </dsp:txBody>
      <dsp:txXfrm>
        <a:off x="5929643" y="2320622"/>
        <a:ext cx="2016493" cy="1008246"/>
      </dsp:txXfrm>
    </dsp:sp>
    <dsp:sp modelId="{C165E913-327E-4353-B46F-CA03A99A750B}">
      <dsp:nvSpPr>
        <dsp:cNvPr id="0" name=""/>
        <dsp:cNvSpPr/>
      </dsp:nvSpPr>
      <dsp:spPr>
        <a:xfrm>
          <a:off x="5123046" y="3968167"/>
          <a:ext cx="80659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06597" y="160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5506180" y="3964064"/>
        <a:ext cx="40329" cy="40329"/>
      </dsp:txXfrm>
    </dsp:sp>
    <dsp:sp modelId="{147696B0-D406-4219-BEC5-5D5B31E8DC07}">
      <dsp:nvSpPr>
        <dsp:cNvPr id="0" name=""/>
        <dsp:cNvSpPr/>
      </dsp:nvSpPr>
      <dsp:spPr>
        <a:xfrm>
          <a:off x="5929643" y="3480105"/>
          <a:ext cx="2016493" cy="100824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Catégorielles ou nominales</a:t>
          </a:r>
          <a:endParaRPr lang="fr-FR" sz="1800" kern="1200" dirty="0"/>
        </a:p>
      </dsp:txBody>
      <dsp:txXfrm>
        <a:off x="5929643" y="3480105"/>
        <a:ext cx="2016493" cy="1008246"/>
      </dsp:txXfrm>
    </dsp:sp>
    <dsp:sp modelId="{7B7E5A93-C9C1-448D-B1A5-D465DDCEF152}">
      <dsp:nvSpPr>
        <dsp:cNvPr id="0" name=""/>
        <dsp:cNvSpPr/>
      </dsp:nvSpPr>
      <dsp:spPr>
        <a:xfrm rot="3310531">
          <a:off x="4820122" y="4547908"/>
          <a:ext cx="141244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412445" y="160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3310531">
        <a:off x="5491034" y="4528659"/>
        <a:ext cx="70622" cy="70622"/>
      </dsp:txXfrm>
    </dsp:sp>
    <dsp:sp modelId="{02C09C43-B135-4185-926B-05D9881E92C7}">
      <dsp:nvSpPr>
        <dsp:cNvPr id="0" name=""/>
        <dsp:cNvSpPr/>
      </dsp:nvSpPr>
      <dsp:spPr>
        <a:xfrm>
          <a:off x="5929643" y="4639589"/>
          <a:ext cx="2016493" cy="100824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Binaires </a:t>
          </a:r>
          <a:endParaRPr lang="fr-FR" sz="1800" kern="1200" dirty="0"/>
        </a:p>
      </dsp:txBody>
      <dsp:txXfrm>
        <a:off x="5929643" y="4639589"/>
        <a:ext cx="2016493" cy="100824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E529-6DF6-427A-BCF5-D7D2F52BF31F}" type="datetimeFigureOut">
              <a:rPr lang="fr-FR" smtClean="0"/>
              <a:pPr/>
              <a:t>17/02/2018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E391-3780-4FD4-8CB6-27979BA7E7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E529-6DF6-427A-BCF5-D7D2F52BF31F}" type="datetimeFigureOut">
              <a:rPr lang="fr-FR" smtClean="0"/>
              <a:pPr/>
              <a:t>17/02/2018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E391-3780-4FD4-8CB6-27979BA7E7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E529-6DF6-427A-BCF5-D7D2F52BF31F}" type="datetimeFigureOut">
              <a:rPr lang="fr-FR" smtClean="0"/>
              <a:pPr/>
              <a:t>17/02/2018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E391-3780-4FD4-8CB6-27979BA7E7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E529-6DF6-427A-BCF5-D7D2F52BF31F}" type="datetimeFigureOut">
              <a:rPr lang="fr-FR" smtClean="0"/>
              <a:pPr/>
              <a:t>17/02/2018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E391-3780-4FD4-8CB6-27979BA7E7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E529-6DF6-427A-BCF5-D7D2F52BF31F}" type="datetimeFigureOut">
              <a:rPr lang="fr-FR" smtClean="0"/>
              <a:pPr/>
              <a:t>17/02/2018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E391-3780-4FD4-8CB6-27979BA7E7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E529-6DF6-427A-BCF5-D7D2F52BF31F}" type="datetimeFigureOut">
              <a:rPr lang="fr-FR" smtClean="0"/>
              <a:pPr/>
              <a:t>17/02/2018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E391-3780-4FD4-8CB6-27979BA7E7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E529-6DF6-427A-BCF5-D7D2F52BF31F}" type="datetimeFigureOut">
              <a:rPr lang="fr-FR" smtClean="0"/>
              <a:pPr/>
              <a:t>17/02/2018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E391-3780-4FD4-8CB6-27979BA7E7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E529-6DF6-427A-BCF5-D7D2F52BF31F}" type="datetimeFigureOut">
              <a:rPr lang="fr-FR" smtClean="0"/>
              <a:pPr/>
              <a:t>17/02/2018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E391-3780-4FD4-8CB6-27979BA7E7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E529-6DF6-427A-BCF5-D7D2F52BF31F}" type="datetimeFigureOut">
              <a:rPr lang="fr-FR" smtClean="0"/>
              <a:pPr/>
              <a:t>17/02/2018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E391-3780-4FD4-8CB6-27979BA7E7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E529-6DF6-427A-BCF5-D7D2F52BF31F}" type="datetimeFigureOut">
              <a:rPr lang="fr-FR" smtClean="0"/>
              <a:pPr/>
              <a:t>17/02/2018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E391-3780-4FD4-8CB6-27979BA7E7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E529-6DF6-427A-BCF5-D7D2F52BF31F}" type="datetimeFigureOut">
              <a:rPr lang="fr-FR" smtClean="0"/>
              <a:pPr/>
              <a:t>17/02/2018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E391-3780-4FD4-8CB6-27979BA7E7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E529-6DF6-427A-BCF5-D7D2F52BF31F}" type="datetimeFigureOut">
              <a:rPr lang="fr-FR" smtClean="0"/>
              <a:pPr/>
              <a:t>17/02/2018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4E391-3780-4FD4-8CB6-27979BA7E7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d/url?sa=i&amp;rct=j&amp;q=&amp;esrc=s&amp;source=images&amp;cd=&amp;cad=rja&amp;uact=8&amp;ved=0ahUKEwjeuu7t_KnZAhXBthQKHR2NCqUQjRwIBw&amp;url=http://www.officepourtous.com/trier-donnees-dans-excel/&amp;psig=AOvVaw21HNbP1F7cBK6uXUzcYzRH&amp;ust=1518851587180842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d/url?sa=i&amp;rct=j&amp;q=&amp;esrc=s&amp;source=images&amp;cd=&amp;cad=rja&amp;uact=8&amp;ved=0ahUKEwj18c3m7anZAhWFsxQKHQvQBK8QjRwIBw&amp;url=http://www.itse.be/statistique2010/co/grain_2151_DG1.html&amp;psig=AOvVaw2xiTCI8W4FkcPyklHNgyaY&amp;ust=1518850547319522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google.cd/url?sa=i&amp;rct=j&amp;q=&amp;esrc=s&amp;source=images&amp;cd=&amp;cad=rja&amp;uact=8&amp;ved=0ahUKEwjo5pubgarZAhUCtBQKHT1PCV0QjRwIBw&amp;url=https://www.science-emergence.com/Articles/Trouver-le-mode-dun-histogramme-avec-python-et-matplotlib/&amp;psig=AOvVaw1af5cqzw_98jSaS2ITig12&amp;ust=1518855032959413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d/url?sa=i&amp;rct=j&amp;q=&amp;esrc=s&amp;source=images&amp;cd=&amp;cad=rja&amp;uact=8&amp;ved=0ahUKEwjw4460r6rZAhXMDcAKHadbAqEQjRwIBw&amp;url=https://www.slideshare.net/getyourcheaton/descriptive-statistics-part-ii-graphical-description-57576499&amp;psig=AOvVaw3D78x-D28OHvrgaK3BuNsK&amp;ust=1518868178810592" TargetMode="Externa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d/url?sa=i&amp;rct=j&amp;q=&amp;esrc=s&amp;source=images&amp;cd=&amp;cad=rja&amp;uact=8&amp;ved=0ahUKEwjXuvLdt6rZAhWJL8AKHSQUCTQQjRwIBw&amp;url=https://study.com/academy/lesson/bimodal-distribution-definition-example-quiz.html&amp;psig=AOvVaw3bGOECBxrQDn3n3b1EWVf9&amp;ust=1518869210926049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STATISTIQUES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Prof </a:t>
            </a:r>
            <a:r>
              <a:rPr lang="fr-FR" dirty="0" err="1" smtClean="0"/>
              <a:t>Mashinda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Trier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Classer par ordre croissant ou décroissant</a:t>
            </a:r>
          </a:p>
          <a:p>
            <a:r>
              <a:rPr lang="fr-FR" dirty="0" smtClean="0"/>
              <a:t>Fonction « tri » dans tous les logiciels</a:t>
            </a:r>
          </a:p>
          <a:p>
            <a:pPr lvl="1"/>
            <a:r>
              <a:rPr lang="fr-FR" dirty="0" smtClean="0"/>
              <a:t>Données aberrantes</a:t>
            </a:r>
          </a:p>
          <a:p>
            <a:pPr lvl="1"/>
            <a:r>
              <a:rPr lang="fr-FR" dirty="0" smtClean="0"/>
              <a:t>Données manquantes</a:t>
            </a:r>
          </a:p>
          <a:p>
            <a:pPr lvl="1"/>
            <a:r>
              <a:rPr lang="fr-FR" dirty="0" smtClean="0"/>
              <a:t>Erreur de saisie</a:t>
            </a:r>
          </a:p>
          <a:p>
            <a:pPr lvl="2">
              <a:buNone/>
            </a:pPr>
            <a:endParaRPr lang="fr-FR" dirty="0" smtClean="0"/>
          </a:p>
          <a:p>
            <a:pPr lvl="2"/>
            <a:endParaRPr lang="fr-FR" dirty="0" smtClean="0"/>
          </a:p>
          <a:p>
            <a:pPr lvl="2"/>
            <a:r>
              <a:rPr lang="fr-FR" dirty="0" smtClean="0"/>
              <a:t>Compléter ou nettoyer la base des donnée</a:t>
            </a:r>
            <a:endParaRPr lang="fr-FR" dirty="0"/>
          </a:p>
        </p:txBody>
      </p:sp>
      <p:pic>
        <p:nvPicPr>
          <p:cNvPr id="5" name="irc_mi" descr="Résultat de recherche d'images pour &quot;fonction trier filtrer excel&quot;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3" y="3212976"/>
            <a:ext cx="403244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Regroupement en classes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Variable quantitative sur grand échantillon</a:t>
            </a:r>
          </a:p>
          <a:p>
            <a:pPr lvl="2"/>
            <a:r>
              <a:rPr lang="fr-FR" dirty="0" smtClean="0"/>
              <a:t>Division de la série en classes</a:t>
            </a:r>
          </a:p>
          <a:p>
            <a:pPr lvl="2"/>
            <a:r>
              <a:rPr lang="fr-FR" dirty="0" smtClean="0"/>
              <a:t>Définition des bornes</a:t>
            </a:r>
          </a:p>
          <a:p>
            <a:pPr lvl="2"/>
            <a:r>
              <a:rPr lang="fr-FR" dirty="0" smtClean="0"/>
              <a:t>Choix des bornes</a:t>
            </a:r>
          </a:p>
          <a:p>
            <a:pPr lvl="1"/>
            <a:r>
              <a:rPr lang="fr-FR" dirty="0" smtClean="0"/>
              <a:t>Perte d’informations</a:t>
            </a:r>
          </a:p>
          <a:p>
            <a:r>
              <a:rPr lang="fr-FR" dirty="0" smtClean="0"/>
              <a:t>Choix des classes:</a:t>
            </a:r>
          </a:p>
          <a:p>
            <a:pPr lvl="2"/>
            <a:r>
              <a:rPr lang="fr-FR" dirty="0" smtClean="0"/>
              <a:t>Amplitude égale</a:t>
            </a:r>
          </a:p>
          <a:p>
            <a:pPr lvl="5"/>
            <a:r>
              <a:rPr lang="fr-FR" dirty="0" smtClean="0"/>
              <a:t>Effectifs égaux</a:t>
            </a:r>
          </a:p>
          <a:p>
            <a:pPr lvl="2"/>
            <a:r>
              <a:rPr lang="fr-FR" dirty="0" smtClean="0"/>
              <a:t>Nombre irrégulier des sujets par classe</a:t>
            </a:r>
          </a:p>
          <a:p>
            <a:pPr lvl="5"/>
            <a:r>
              <a:rPr lang="fr-FR" dirty="0" smtClean="0"/>
              <a:t>Intervalles irréguliers</a:t>
            </a:r>
          </a:p>
          <a:p>
            <a:pPr lvl="2"/>
            <a:r>
              <a:rPr lang="fr-FR" dirty="0" smtClean="0"/>
              <a:t>Echelle de convenance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Effectifs et fréquences des classes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Effectifs </a:t>
            </a:r>
          </a:p>
          <a:p>
            <a:r>
              <a:rPr lang="fr-FR" dirty="0" smtClean="0"/>
              <a:t>Fréquences relatives</a:t>
            </a:r>
          </a:p>
          <a:p>
            <a:r>
              <a:rPr lang="fr-FR" dirty="0" err="1" smtClean="0"/>
              <a:t>Fréque</a:t>
            </a:r>
            <a:endParaRPr lang="fr-FR" dirty="0" smtClean="0"/>
          </a:p>
          <a:p>
            <a:r>
              <a:rPr lang="fr-FR" b="1" dirty="0" smtClean="0"/>
              <a:t>Classes</a:t>
            </a:r>
            <a:r>
              <a:rPr lang="fr-FR" dirty="0" smtClean="0"/>
              <a:t> </a:t>
            </a:r>
            <a:r>
              <a:rPr lang="fr-FR" b="1" dirty="0" smtClean="0"/>
              <a:t>Effectifs</a:t>
            </a:r>
            <a:r>
              <a:rPr lang="fr-FR" dirty="0" smtClean="0"/>
              <a:t> </a:t>
            </a:r>
            <a:r>
              <a:rPr lang="fr-FR" b="1" dirty="0" smtClean="0"/>
              <a:t>Fréquences relatives</a:t>
            </a:r>
            <a:r>
              <a:rPr lang="fr-FR" dirty="0" smtClean="0"/>
              <a:t> </a:t>
            </a:r>
            <a:r>
              <a:rPr lang="fr-FR" b="1" dirty="0" smtClean="0"/>
              <a:t>fréquences cumulées</a:t>
            </a:r>
            <a:r>
              <a:rPr lang="fr-FR" dirty="0" smtClean="0"/>
              <a:t> </a:t>
            </a:r>
            <a:r>
              <a:rPr lang="fr-FR" b="1" dirty="0" smtClean="0"/>
              <a:t>Fréquences relatives cumulées</a:t>
            </a:r>
            <a:r>
              <a:rPr lang="fr-FR" dirty="0" smtClean="0"/>
              <a:t> 0 - 19 5 7 5 7 20 - 29 2 3 7 10 30 - 39 9 13 16 23 40 - 49 17 25 33 48 50 - 59 10 14 43 62 60 - 69 15 22 58 84 70 - 79 8 12 66 96 80 - 89 3 4 69 100 Total 69 100     </a:t>
            </a:r>
            <a:r>
              <a:rPr lang="fr-FR" dirty="0" err="1" smtClean="0"/>
              <a:t>nces</a:t>
            </a:r>
            <a:r>
              <a:rPr lang="fr-FR" dirty="0" smtClean="0"/>
              <a:t> cumulées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79512" y="2174875"/>
            <a:ext cx="2448272" cy="3951288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2800" dirty="0" smtClean="0"/>
              <a:t>Effectifs</a:t>
            </a:r>
          </a:p>
          <a:p>
            <a:r>
              <a:rPr lang="fr-FR" sz="2800" dirty="0" smtClean="0"/>
              <a:t>Fréquences relatives</a:t>
            </a:r>
          </a:p>
          <a:p>
            <a:r>
              <a:rPr lang="fr-FR" sz="2800" dirty="0" smtClean="0"/>
              <a:t>Fréquences cumulées</a:t>
            </a:r>
          </a:p>
          <a:p>
            <a:r>
              <a:rPr lang="fr-FR" sz="2800" dirty="0" smtClean="0"/>
              <a:t>Fréquences relatives cumulées</a:t>
            </a:r>
            <a:endParaRPr lang="fr-FR" sz="280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sz="quarter" idx="4"/>
          </p:nvPr>
        </p:nvGraphicFramePr>
        <p:xfrm>
          <a:off x="3059831" y="2174875"/>
          <a:ext cx="562697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5394"/>
                <a:gridCol w="1125394"/>
                <a:gridCol w="1125394"/>
                <a:gridCol w="1125394"/>
                <a:gridCol w="1125394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Classes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Effectifs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FRC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b="1" dirty="0" smtClean="0"/>
                        <a:t>0 – 19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b="1" dirty="0" smtClean="0"/>
                        <a:t>20 – 29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b="1" dirty="0" smtClean="0"/>
                        <a:t>30 – 39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23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b="1" dirty="0" smtClean="0"/>
                        <a:t>40 – 49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48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b="1" dirty="0" smtClean="0"/>
                        <a:t>50 - 59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62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b="1" dirty="0" smtClean="0"/>
                        <a:t>60</a:t>
                      </a:r>
                      <a:r>
                        <a:rPr lang="fr-FR" b="1" baseline="0" dirty="0" smtClean="0"/>
                        <a:t> – 69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84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b="1" dirty="0" smtClean="0"/>
                        <a:t>70 – 79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96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b="1" dirty="0" smtClean="0"/>
                        <a:t>80 - 89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b="1" dirty="0" smtClean="0"/>
                        <a:t>Total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Chapitre 3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Construire des tableaux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Chapitre 4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Représentation graphique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Distribution des fréquences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/>
          </a:p>
        </p:txBody>
      </p:sp>
      <p:pic>
        <p:nvPicPr>
          <p:cNvPr id="4" name="Image 3" descr="Résultat de recherche d'images pour &quot;distribution des fréquences statistiques&quot;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908720"/>
            <a:ext cx="7776864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611559" y="188640"/>
          <a:ext cx="6984775" cy="6299200"/>
        </p:xfrm>
        <a:graphic>
          <a:graphicData uri="http://schemas.openxmlformats.org/drawingml/2006/table">
            <a:tbl>
              <a:tblPr/>
              <a:tblGrid>
                <a:gridCol w="1396955"/>
                <a:gridCol w="1396955"/>
                <a:gridCol w="1396955"/>
                <a:gridCol w="1396955"/>
                <a:gridCol w="1396955"/>
              </a:tblGrid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174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151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152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176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153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177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154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178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155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179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157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181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182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183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184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185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162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186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163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187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188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189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190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166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191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167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169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194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170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171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173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128" marR="8128" marT="81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histogramme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467545" y="476672"/>
          <a:ext cx="6120679" cy="5995035"/>
        </p:xfrm>
        <a:graphic>
          <a:graphicData uri="http://schemas.openxmlformats.org/drawingml/2006/table">
            <a:tbl>
              <a:tblPr/>
              <a:tblGrid>
                <a:gridCol w="1325779"/>
                <a:gridCol w="1069268"/>
                <a:gridCol w="1463640"/>
                <a:gridCol w="2261992"/>
              </a:tblGrid>
              <a:tr h="621069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Intervalle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Point milieu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Fréquence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Fréquence cumulée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34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35</a:t>
                      </a: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34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40 - 44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34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45 - 49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34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50 - 54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34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55 - 59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34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60 - 64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34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65 - 69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34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70 - 74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34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75 - 79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34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80 - 84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34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85 - 89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34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90 - 94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34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95 - </a:t>
                      </a:r>
                      <a:r>
                        <a:rPr lang="fr-FR" sz="2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34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6804248" y="908720"/>
            <a:ext cx="2160240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i="1" dirty="0" smtClean="0"/>
              <a:t>Limite inférieure observée pas réelle</a:t>
            </a:r>
            <a:endParaRPr lang="fr-FR" b="1" i="1" dirty="0"/>
          </a:p>
        </p:txBody>
      </p:sp>
      <p:sp>
        <p:nvSpPr>
          <p:cNvPr id="4" name="Forme libre 3"/>
          <p:cNvSpPr/>
          <p:nvPr/>
        </p:nvSpPr>
        <p:spPr>
          <a:xfrm>
            <a:off x="-778413" y="77372"/>
            <a:ext cx="9758290" cy="1437250"/>
          </a:xfrm>
          <a:custGeom>
            <a:avLst/>
            <a:gdLst>
              <a:gd name="connsiteX0" fmla="*/ 8501576 w 9758290"/>
              <a:gd name="connsiteY0" fmla="*/ 837028 h 1437250"/>
              <a:gd name="connsiteX1" fmla="*/ 8543779 w 9758290"/>
              <a:gd name="connsiteY1" fmla="*/ 443133 h 1437250"/>
              <a:gd name="connsiteX2" fmla="*/ 1214511 w 9758290"/>
              <a:gd name="connsiteY2" fmla="*/ 133643 h 1437250"/>
              <a:gd name="connsiteX3" fmla="*/ 1256715 w 9758290"/>
              <a:gd name="connsiteY3" fmla="*/ 1244991 h 1437250"/>
              <a:gd name="connsiteX4" fmla="*/ 1298918 w 9758290"/>
              <a:gd name="connsiteY4" fmla="*/ 1287194 h 143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58290" h="1437250">
                <a:moveTo>
                  <a:pt x="8501576" y="837028"/>
                </a:moveTo>
                <a:cubicBezTo>
                  <a:pt x="9129933" y="698696"/>
                  <a:pt x="9758290" y="560364"/>
                  <a:pt x="8543779" y="443133"/>
                </a:cubicBezTo>
                <a:cubicBezTo>
                  <a:pt x="7329268" y="325902"/>
                  <a:pt x="2429022" y="0"/>
                  <a:pt x="1214511" y="133643"/>
                </a:cubicBezTo>
                <a:cubicBezTo>
                  <a:pt x="0" y="267286"/>
                  <a:pt x="1242647" y="1052732"/>
                  <a:pt x="1256715" y="1244991"/>
                </a:cubicBezTo>
                <a:cubicBezTo>
                  <a:pt x="1270783" y="1437250"/>
                  <a:pt x="1284850" y="1362222"/>
                  <a:pt x="1298918" y="1287194"/>
                </a:cubicBezTo>
              </a:path>
            </a:pathLst>
          </a:cu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660232" y="5445224"/>
            <a:ext cx="230425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i="1" dirty="0" smtClean="0"/>
              <a:t>Limite supérieur observée pas réelle</a:t>
            </a:r>
            <a:endParaRPr lang="fr-FR" b="1" i="1" dirty="0"/>
          </a:p>
        </p:txBody>
      </p:sp>
      <p:sp>
        <p:nvSpPr>
          <p:cNvPr id="7" name="Forme libre 6"/>
          <p:cNvSpPr/>
          <p:nvPr/>
        </p:nvSpPr>
        <p:spPr>
          <a:xfrm>
            <a:off x="344658" y="5992837"/>
            <a:ext cx="8400757" cy="855785"/>
          </a:xfrm>
          <a:custGeom>
            <a:avLst/>
            <a:gdLst>
              <a:gd name="connsiteX0" fmla="*/ 7462911 w 8400757"/>
              <a:gd name="connsiteY0" fmla="*/ 14068 h 855785"/>
              <a:gd name="connsiteX1" fmla="*/ 7336302 w 8400757"/>
              <a:gd name="connsiteY1" fmla="*/ 618978 h 855785"/>
              <a:gd name="connsiteX2" fmla="*/ 1076179 w 8400757"/>
              <a:gd name="connsiteY2" fmla="*/ 773723 h 855785"/>
              <a:gd name="connsiteX3" fmla="*/ 879231 w 8400757"/>
              <a:gd name="connsiteY3" fmla="*/ 126609 h 855785"/>
              <a:gd name="connsiteX4" fmla="*/ 837028 w 8400757"/>
              <a:gd name="connsiteY4" fmla="*/ 14068 h 855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00757" h="855785">
                <a:moveTo>
                  <a:pt x="7462911" y="14068"/>
                </a:moveTo>
                <a:cubicBezTo>
                  <a:pt x="7931834" y="253218"/>
                  <a:pt x="8400757" y="492369"/>
                  <a:pt x="7336302" y="618978"/>
                </a:cubicBezTo>
                <a:cubicBezTo>
                  <a:pt x="6271847" y="745587"/>
                  <a:pt x="2152358" y="855785"/>
                  <a:pt x="1076179" y="773723"/>
                </a:cubicBezTo>
                <a:cubicBezTo>
                  <a:pt x="0" y="691661"/>
                  <a:pt x="919090" y="253218"/>
                  <a:pt x="879231" y="126609"/>
                </a:cubicBezTo>
                <a:cubicBezTo>
                  <a:pt x="839373" y="0"/>
                  <a:pt x="838200" y="7034"/>
                  <a:pt x="837028" y="1406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Chapitre 1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Reconnaitre les variables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Résultat de recherche d'images pour &quot;histogramme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568952" cy="6192688"/>
          </a:xfrm>
          <a:prstGeom prst="rect">
            <a:avLst/>
          </a:prstGeom>
          <a:noFill/>
        </p:spPr>
      </p:pic>
      <p:sp>
        <p:nvSpPr>
          <p:cNvPr id="4" name="Ellipse 3"/>
          <p:cNvSpPr/>
          <p:nvPr/>
        </p:nvSpPr>
        <p:spPr>
          <a:xfrm>
            <a:off x="5508104" y="980728"/>
            <a:ext cx="2520280" cy="86409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Valeur aberrante</a:t>
            </a:r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 flipH="1">
            <a:off x="5004048" y="1412776"/>
            <a:ext cx="504056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Résultat de recherche d'images pour &quot;histogramme&quot;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7992888" cy="6264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Distribution des fréquences	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/>
              <a:t>Valeurs numériques conservées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Pas suffisamment résumé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Difficile à exploiter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smtClean="0"/>
              <a:t>Histogramme 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dirty="0" smtClean="0"/>
              <a:t>Données groupées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Masque valeur numérique réelle contenu dans chaque intervalles</a:t>
            </a:r>
          </a:p>
          <a:p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1259632" y="4581128"/>
            <a:ext cx="6840760" cy="20882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DIAGRAMME EN TIGES ET FEUILLES</a:t>
            </a:r>
            <a:r>
              <a:rPr lang="fr-FR" dirty="0" smtClean="0"/>
              <a:t>: 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Analyse exploratoire des données</a:t>
            </a:r>
            <a:endParaRPr lang="fr-F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Flèche courbée vers la gauche 9"/>
          <p:cNvSpPr/>
          <p:nvPr/>
        </p:nvSpPr>
        <p:spPr>
          <a:xfrm>
            <a:off x="7164288" y="3717032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Flèche courbée vers la droite 10"/>
          <p:cNvSpPr/>
          <p:nvPr/>
        </p:nvSpPr>
        <p:spPr>
          <a:xfrm>
            <a:off x="1043608" y="3789040"/>
            <a:ext cx="576064" cy="129614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251517" y="620684"/>
          <a:ext cx="8424940" cy="5832652"/>
        </p:xfrm>
        <a:graphic>
          <a:graphicData uri="http://schemas.openxmlformats.org/drawingml/2006/table">
            <a:tbl>
              <a:tblPr/>
              <a:tblGrid>
                <a:gridCol w="377236"/>
                <a:gridCol w="377236"/>
                <a:gridCol w="377236"/>
                <a:gridCol w="377236"/>
                <a:gridCol w="377236"/>
                <a:gridCol w="377236"/>
                <a:gridCol w="377236"/>
                <a:gridCol w="377236"/>
                <a:gridCol w="377236"/>
                <a:gridCol w="487262"/>
                <a:gridCol w="544897"/>
                <a:gridCol w="523938"/>
                <a:gridCol w="544897"/>
                <a:gridCol w="440110"/>
                <a:gridCol w="424391"/>
                <a:gridCol w="424391"/>
                <a:gridCol w="424391"/>
                <a:gridCol w="419151"/>
                <a:gridCol w="335321"/>
                <a:gridCol w="461067"/>
              </a:tblGrid>
              <a:tr h="416618"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6618"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6618"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6618"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6618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2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6618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16618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6618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2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6618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6618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6618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2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6618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6618"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6618"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Pyramides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Description des distributions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Résultat de recherche d'images pour &quot;Description distributions&quot;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608138"/>
            <a:ext cx="4476750" cy="3362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" name="irc_mi" descr="Résultat de recherche d'images pour &quot;Description distributions&quot;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76672"/>
            <a:ext cx="8568951" cy="6381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Résultat de recherche d'images pour &quot;Distribution bimodale&quot;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2420888"/>
            <a:ext cx="3333750" cy="2057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/>
          </a:bodyPr>
          <a:lstStyle/>
          <a:p>
            <a:r>
              <a:rPr lang="fr-FR" dirty="0" smtClean="0"/>
              <a:t>Objectifs et contenus du chapitre:</a:t>
            </a:r>
          </a:p>
          <a:p>
            <a:pPr lvl="2"/>
            <a:r>
              <a:rPr lang="fr-FR" dirty="0" smtClean="0"/>
              <a:t>Définir en tant que variables les données statistiques</a:t>
            </a:r>
          </a:p>
          <a:p>
            <a:pPr lvl="2"/>
            <a:r>
              <a:rPr lang="fr-FR" dirty="0" smtClean="0"/>
              <a:t>Catégoriser les variables selon leur nature</a:t>
            </a:r>
          </a:p>
          <a:p>
            <a:pPr lvl="2"/>
            <a:r>
              <a:rPr lang="fr-FR" dirty="0" smtClean="0"/>
              <a:t>Enumérer et décrire la liste des variables</a:t>
            </a:r>
          </a:p>
          <a:p>
            <a:r>
              <a:rPr lang="fr-FR" dirty="0" smtClean="0"/>
              <a:t>Intérêt du chapitre : </a:t>
            </a:r>
            <a:r>
              <a:rPr lang="fr-FR" u="sng" dirty="0" smtClean="0">
                <a:solidFill>
                  <a:srgbClr val="FF0000"/>
                </a:solidFill>
              </a:rPr>
              <a:t>Faire des statistiques</a:t>
            </a:r>
          </a:p>
          <a:p>
            <a:pPr lvl="2"/>
            <a:r>
              <a:rPr lang="fr-FR" dirty="0" smtClean="0"/>
              <a:t>Recueillir</a:t>
            </a:r>
          </a:p>
          <a:p>
            <a:pPr lvl="2"/>
            <a:r>
              <a:rPr lang="fr-FR" dirty="0" smtClean="0"/>
              <a:t>Résumer</a:t>
            </a:r>
          </a:p>
          <a:p>
            <a:pPr lvl="2"/>
            <a:r>
              <a:rPr lang="fr-FR" dirty="0" smtClean="0"/>
              <a:t>Analyser</a:t>
            </a:r>
          </a:p>
          <a:p>
            <a:pPr>
              <a:buNone/>
            </a:pPr>
            <a:r>
              <a:rPr lang="fr-FR" sz="2800" b="1" i="1" u="sng" dirty="0" smtClean="0">
                <a:solidFill>
                  <a:srgbClr val="FF0000"/>
                </a:solidFill>
              </a:rPr>
              <a:t>Informations issues des multiples unités de base</a:t>
            </a:r>
            <a:r>
              <a:rPr lang="fr-FR" sz="2800" b="1" dirty="0" smtClean="0"/>
              <a:t>:</a:t>
            </a:r>
          </a:p>
          <a:p>
            <a:pPr lvl="2"/>
            <a:r>
              <a:rPr lang="fr-FR" dirty="0" smtClean="0"/>
              <a:t>Etres vivants: individus</a:t>
            </a:r>
          </a:p>
          <a:p>
            <a:pPr lvl="2"/>
            <a:r>
              <a:rPr lang="fr-FR" dirty="0" smtClean="0"/>
              <a:t>Objets non vivants: unités statistiques</a:t>
            </a:r>
          </a:p>
          <a:p>
            <a:endParaRPr lang="fr-FR" dirty="0"/>
          </a:p>
        </p:txBody>
      </p:sp>
      <p:sp>
        <p:nvSpPr>
          <p:cNvPr id="5" name="Accolade fermante 4"/>
          <p:cNvSpPr/>
          <p:nvPr/>
        </p:nvSpPr>
        <p:spPr>
          <a:xfrm>
            <a:off x="3275856" y="3573016"/>
            <a:ext cx="1152128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vers le bas 6"/>
          <p:cNvSpPr/>
          <p:nvPr/>
        </p:nvSpPr>
        <p:spPr>
          <a:xfrm>
            <a:off x="4283968" y="4149080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Définitions et description 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229600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0" y="332656"/>
          <a:ext cx="914400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476672"/>
          <a:ext cx="8229600" cy="5649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Chapitre 2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Trier et regrouper des données statistiques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Intérêt du chapitre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Tri des données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736</Words>
  <Application>Microsoft Office PowerPoint</Application>
  <PresentationFormat>Affichage à l'écran (4:3)</PresentationFormat>
  <Paragraphs>409</Paragraphs>
  <Slides>27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Thème Office</vt:lpstr>
      <vt:lpstr>STATISTIQUES</vt:lpstr>
      <vt:lpstr>Chapitre 1</vt:lpstr>
      <vt:lpstr>Diapositive 3</vt:lpstr>
      <vt:lpstr>Définitions et description  </vt:lpstr>
      <vt:lpstr>Diapositive 5</vt:lpstr>
      <vt:lpstr>Diapositive 6</vt:lpstr>
      <vt:lpstr>Chapitre 2</vt:lpstr>
      <vt:lpstr>Intérêt du chapitre</vt:lpstr>
      <vt:lpstr>Tri des données</vt:lpstr>
      <vt:lpstr>Trier </vt:lpstr>
      <vt:lpstr>Regroupement en classes</vt:lpstr>
      <vt:lpstr>Effectifs et fréquences des classes</vt:lpstr>
      <vt:lpstr>Diapositive 13</vt:lpstr>
      <vt:lpstr>Chapitre 3</vt:lpstr>
      <vt:lpstr>Chapitre 4</vt:lpstr>
      <vt:lpstr>Distribution des fréquences </vt:lpstr>
      <vt:lpstr>Diapositive 17</vt:lpstr>
      <vt:lpstr>histogramme</vt:lpstr>
      <vt:lpstr>Diapositive 19</vt:lpstr>
      <vt:lpstr>Diapositive 20</vt:lpstr>
      <vt:lpstr>Diapositive 21</vt:lpstr>
      <vt:lpstr>Diapositive 22</vt:lpstr>
      <vt:lpstr>Diapositive 23</vt:lpstr>
      <vt:lpstr>Pyramides </vt:lpstr>
      <vt:lpstr>Description des distributions</vt:lpstr>
      <vt:lpstr>Diapositive 26</vt:lpstr>
      <vt:lpstr>Diapositive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HP</dc:creator>
  <cp:lastModifiedBy>HP</cp:lastModifiedBy>
  <cp:revision>76</cp:revision>
  <dcterms:created xsi:type="dcterms:W3CDTF">2018-02-13T09:11:40Z</dcterms:created>
  <dcterms:modified xsi:type="dcterms:W3CDTF">2018-02-17T08:15:03Z</dcterms:modified>
</cp:coreProperties>
</file>